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2" r:id="rId4"/>
    <p:sldMasterId id="2147483683"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Lst>
  <p:sldSz cy="7315200" cx="7315200"/>
  <p:notesSz cx="6858000" cy="9144000"/>
  <p:embeddedFontLst>
    <p:embeddedFont>
      <p:font typeface="Century Gothic"/>
      <p:regular r:id="rId43"/>
      <p:bold r:id="rId44"/>
      <p:italic r:id="rId45"/>
      <p:boldItalic r:id="rId4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CD7F4C2D-EF30-44B7-8EE7-E1C00787DFB9}">
  <a:tblStyle styleId="{CD7F4C2D-EF30-44B7-8EE7-E1C00787DFB9}" styleName="Table_0">
    <a:wholeTbl>
      <a:tcTxStyle b="off" i="off">
        <a:font>
          <a:latin typeface="Century Gothic"/>
          <a:ea typeface="Century Gothic"/>
          <a:cs typeface="Century Gothic"/>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9E7E7"/>
          </a:solidFill>
        </a:fill>
      </a:tcStyle>
    </a:wholeTbl>
    <a:band1H>
      <a:tcTxStyle/>
      <a:tcStyle>
        <a:fill>
          <a:solidFill>
            <a:srgbClr val="F3CCCB"/>
          </a:solidFill>
        </a:fill>
      </a:tcStyle>
    </a:band1H>
    <a:band2H>
      <a:tcTxStyle/>
    </a:band2H>
    <a:band1V>
      <a:tcTxStyle/>
      <a:tcStyle>
        <a:fill>
          <a:solidFill>
            <a:srgbClr val="F3CCCB"/>
          </a:solidFill>
        </a:fill>
      </a:tcStyle>
    </a:band1V>
    <a:band2V>
      <a:tcTxStyle/>
    </a:band2V>
    <a:lastCol>
      <a:tcTxStyle b="on" i="off">
        <a:font>
          <a:latin typeface="Century Gothic"/>
          <a:ea typeface="Century Gothic"/>
          <a:cs typeface="Century Gothic"/>
        </a:font>
        <a:schemeClr val="lt1"/>
      </a:tcTxStyle>
      <a:tcStyle>
        <a:fill>
          <a:solidFill>
            <a:schemeClr val="accent1"/>
          </a:solidFill>
        </a:fill>
      </a:tcStyle>
    </a:lastCol>
    <a:firstCol>
      <a:tcTxStyle b="on" i="off">
        <a:font>
          <a:latin typeface="Century Gothic"/>
          <a:ea typeface="Century Gothic"/>
          <a:cs typeface="Century Gothic"/>
        </a:font>
        <a:schemeClr val="lt1"/>
      </a:tcTxStyle>
      <a:tcStyle>
        <a:fill>
          <a:solidFill>
            <a:schemeClr val="accent1"/>
          </a:solidFill>
        </a:fill>
      </a:tcStyle>
    </a:firstCol>
    <a:lastRow>
      <a:tcTxStyle b="on" i="off">
        <a:font>
          <a:latin typeface="Century Gothic"/>
          <a:ea typeface="Century Gothic"/>
          <a:cs typeface="Century Gothic"/>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Century Gothic"/>
          <a:ea typeface="Century Gothic"/>
          <a:cs typeface="Century Gothic"/>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20" Type="http://schemas.openxmlformats.org/officeDocument/2006/relationships/slide" Target="slides/slide14.xml"/><Relationship Id="rId42" Type="http://schemas.openxmlformats.org/officeDocument/2006/relationships/slide" Target="slides/slide36.xml"/><Relationship Id="rId41" Type="http://schemas.openxmlformats.org/officeDocument/2006/relationships/slide" Target="slides/slide35.xml"/><Relationship Id="rId22" Type="http://schemas.openxmlformats.org/officeDocument/2006/relationships/slide" Target="slides/slide16.xml"/><Relationship Id="rId44" Type="http://schemas.openxmlformats.org/officeDocument/2006/relationships/font" Target="fonts/CenturyGothic-bold.fntdata"/><Relationship Id="rId21" Type="http://schemas.openxmlformats.org/officeDocument/2006/relationships/slide" Target="slides/slide15.xml"/><Relationship Id="rId43" Type="http://schemas.openxmlformats.org/officeDocument/2006/relationships/font" Target="fonts/CenturyGothic-regular.fntdata"/><Relationship Id="rId24" Type="http://schemas.openxmlformats.org/officeDocument/2006/relationships/slide" Target="slides/slide18.xml"/><Relationship Id="rId46" Type="http://schemas.openxmlformats.org/officeDocument/2006/relationships/font" Target="fonts/CenturyGothic-boldItalic.fntdata"/><Relationship Id="rId23" Type="http://schemas.openxmlformats.org/officeDocument/2006/relationships/slide" Target="slides/slide17.xml"/><Relationship Id="rId45" Type="http://schemas.openxmlformats.org/officeDocument/2006/relationships/font" Target="fonts/CenturyGothic-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slide" Target="slides/slide31.xml"/><Relationship Id="rId14" Type="http://schemas.openxmlformats.org/officeDocument/2006/relationships/slide" Target="slides/slide8.xml"/><Relationship Id="rId36" Type="http://schemas.openxmlformats.org/officeDocument/2006/relationships/slide" Target="slides/slide30.xml"/><Relationship Id="rId17" Type="http://schemas.openxmlformats.org/officeDocument/2006/relationships/slide" Target="slides/slide11.xml"/><Relationship Id="rId39" Type="http://schemas.openxmlformats.org/officeDocument/2006/relationships/slide" Target="slides/slide33.xml"/><Relationship Id="rId16" Type="http://schemas.openxmlformats.org/officeDocument/2006/relationships/slide" Target="slides/slide10.xml"/><Relationship Id="rId38" Type="http://schemas.openxmlformats.org/officeDocument/2006/relationships/slide" Target="slides/slide32.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1885950" y="1143000"/>
            <a:ext cx="30861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175"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175"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175"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175"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175"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175"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175"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175"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175"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CA"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lnSpc>
                <a:spcPct val="110000"/>
              </a:lnSpc>
              <a:spcBef>
                <a:spcPts val="0"/>
              </a:spcBef>
              <a:spcAft>
                <a:spcPts val="0"/>
              </a:spcAft>
              <a:buClr>
                <a:schemeClr val="lt1"/>
              </a:buClr>
              <a:buSzPts val="2200"/>
              <a:buFont typeface="Arial"/>
              <a:buNone/>
            </a:pPr>
            <a:r>
              <a:rPr lang="en-CA">
                <a:solidFill>
                  <a:srgbClr val="000000"/>
                </a:solidFill>
                <a:latin typeface="Times New Roman"/>
                <a:ea typeface="Times New Roman"/>
                <a:cs typeface="Times New Roman"/>
                <a:sym typeface="Times New Roman"/>
              </a:rPr>
              <a:t>Title</a:t>
            </a:r>
            <a:endParaRPr>
              <a:solidFill>
                <a:srgbClr val="000000"/>
              </a:solidFill>
              <a:latin typeface="Times New Roman"/>
              <a:ea typeface="Times New Roman"/>
              <a:cs typeface="Times New Roman"/>
              <a:sym typeface="Times New Roman"/>
            </a:endParaRPr>
          </a:p>
        </p:txBody>
      </p:sp>
      <p:sp>
        <p:nvSpPr>
          <p:cNvPr id="281" name="Google Shape;281;p1:notes"/>
          <p:cNvSpPr/>
          <p:nvPr>
            <p:ph idx="2" type="sldImg"/>
          </p:nvPr>
        </p:nvSpPr>
        <p:spPr>
          <a:xfrm>
            <a:off x="1885950" y="1143000"/>
            <a:ext cx="30861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a93948d48d_0_1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CA"/>
              <a:t>Apostle’s Creed PT 1</a:t>
            </a:r>
            <a:endParaRPr/>
          </a:p>
        </p:txBody>
      </p:sp>
      <p:sp>
        <p:nvSpPr>
          <p:cNvPr id="336" name="Google Shape;336;ga93948d48d_0_16:notes"/>
          <p:cNvSpPr/>
          <p:nvPr>
            <p:ph idx="2" type="sldImg"/>
          </p:nvPr>
        </p:nvSpPr>
        <p:spPr>
          <a:xfrm>
            <a:off x="1885950" y="1143000"/>
            <a:ext cx="30861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b795145994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CA"/>
              <a:t>Apostle’s Creed PT 2</a:t>
            </a:r>
            <a:endParaRPr/>
          </a:p>
        </p:txBody>
      </p:sp>
      <p:sp>
        <p:nvSpPr>
          <p:cNvPr id="342" name="Google Shape;342;gb795145994_0_0:notes"/>
          <p:cNvSpPr/>
          <p:nvPr>
            <p:ph idx="2" type="sldImg"/>
          </p:nvPr>
        </p:nvSpPr>
        <p:spPr>
          <a:xfrm>
            <a:off x="1885950" y="1143000"/>
            <a:ext cx="30861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p30:notes"/>
          <p:cNvSpPr/>
          <p:nvPr>
            <p:ph idx="2" type="sldImg"/>
          </p:nvPr>
        </p:nvSpPr>
        <p:spPr>
          <a:xfrm>
            <a:off x="1885950" y="1143000"/>
            <a:ext cx="30861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8" name="Google Shape;348;p3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CA"/>
              <a:t>Sermon Title</a:t>
            </a:r>
            <a:endParaRPr/>
          </a:p>
        </p:txBody>
      </p:sp>
      <p:sp>
        <p:nvSpPr>
          <p:cNvPr id="349" name="Google Shape;349;p3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p4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CA"/>
              <a:t>Offering</a:t>
            </a:r>
            <a:endParaRPr/>
          </a:p>
        </p:txBody>
      </p:sp>
      <p:sp>
        <p:nvSpPr>
          <p:cNvPr id="356" name="Google Shape;356;p40:notes"/>
          <p:cNvSpPr/>
          <p:nvPr>
            <p:ph idx="2" type="sldImg"/>
          </p:nvPr>
        </p:nvSpPr>
        <p:spPr>
          <a:xfrm>
            <a:off x="1885950" y="1143000"/>
            <a:ext cx="30861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p4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CA"/>
              <a:t>Doxology</a:t>
            </a:r>
            <a:endParaRPr/>
          </a:p>
        </p:txBody>
      </p:sp>
      <p:sp>
        <p:nvSpPr>
          <p:cNvPr id="362" name="Google Shape;362;p41:notes"/>
          <p:cNvSpPr/>
          <p:nvPr>
            <p:ph idx="2" type="sldImg"/>
          </p:nvPr>
        </p:nvSpPr>
        <p:spPr>
          <a:xfrm>
            <a:off x="1885950" y="1143000"/>
            <a:ext cx="30861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p4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CA"/>
              <a:t>Benediction</a:t>
            </a:r>
            <a:endParaRPr/>
          </a:p>
        </p:txBody>
      </p:sp>
      <p:sp>
        <p:nvSpPr>
          <p:cNvPr id="368" name="Google Shape;368;p42:notes"/>
          <p:cNvSpPr/>
          <p:nvPr>
            <p:ph idx="2" type="sldImg"/>
          </p:nvPr>
        </p:nvSpPr>
        <p:spPr>
          <a:xfrm>
            <a:off x="1885950" y="1143000"/>
            <a:ext cx="30861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p4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CA"/>
              <a:t>Next Week’s Schedule</a:t>
            </a:r>
            <a:endParaRPr/>
          </a:p>
        </p:txBody>
      </p:sp>
      <p:sp>
        <p:nvSpPr>
          <p:cNvPr id="373" name="Google Shape;373;p43:notes"/>
          <p:cNvSpPr/>
          <p:nvPr>
            <p:ph idx="2" type="sldImg"/>
          </p:nvPr>
        </p:nvSpPr>
        <p:spPr>
          <a:xfrm>
            <a:off x="1885950" y="1143000"/>
            <a:ext cx="30861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p16:notes"/>
          <p:cNvSpPr/>
          <p:nvPr>
            <p:ph idx="2" type="sldImg"/>
          </p:nvPr>
        </p:nvSpPr>
        <p:spPr>
          <a:xfrm>
            <a:off x="1885950" y="1143000"/>
            <a:ext cx="30861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9" name="Google Shape;379;p1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CA"/>
              <a:t>Hymn 1</a:t>
            </a:r>
            <a:endParaRPr/>
          </a:p>
        </p:txBody>
      </p:sp>
      <p:sp>
        <p:nvSpPr>
          <p:cNvPr id="380" name="Google Shape;380;p1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p2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CA"/>
              <a:t>Hymn 2</a:t>
            </a:r>
            <a:endParaRPr/>
          </a:p>
        </p:txBody>
      </p:sp>
      <p:sp>
        <p:nvSpPr>
          <p:cNvPr id="387" name="Google Shape;387;p22:notes"/>
          <p:cNvSpPr/>
          <p:nvPr>
            <p:ph idx="2" type="sldImg"/>
          </p:nvPr>
        </p:nvSpPr>
        <p:spPr>
          <a:xfrm>
            <a:off x="1885950" y="1143000"/>
            <a:ext cx="30861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p3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CA"/>
              <a:t>Hymn 3</a:t>
            </a:r>
            <a:endParaRPr/>
          </a:p>
        </p:txBody>
      </p:sp>
      <p:sp>
        <p:nvSpPr>
          <p:cNvPr id="394" name="Google Shape;394;p33:notes"/>
          <p:cNvSpPr/>
          <p:nvPr>
            <p:ph idx="2" type="sldImg"/>
          </p:nvPr>
        </p:nvSpPr>
        <p:spPr>
          <a:xfrm>
            <a:off x="1885950" y="1143000"/>
            <a:ext cx="30861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CA"/>
              <a:t>Title Text</a:t>
            </a:r>
            <a:endParaRPr/>
          </a:p>
        </p:txBody>
      </p:sp>
      <p:sp>
        <p:nvSpPr>
          <p:cNvPr id="287" name="Google Shape;287;p3:notes"/>
          <p:cNvSpPr/>
          <p:nvPr>
            <p:ph idx="2" type="sldImg"/>
          </p:nvPr>
        </p:nvSpPr>
        <p:spPr>
          <a:xfrm>
            <a:off x="1885950" y="1143000"/>
            <a:ext cx="30861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dfae0c3dc8_0_14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CA"/>
              <a:t>Hymn 4</a:t>
            </a:r>
            <a:endParaRPr/>
          </a:p>
        </p:txBody>
      </p:sp>
      <p:sp>
        <p:nvSpPr>
          <p:cNvPr id="401" name="Google Shape;401;gdfae0c3dc8_0_141:notes"/>
          <p:cNvSpPr/>
          <p:nvPr>
            <p:ph idx="2" type="sldImg"/>
          </p:nvPr>
        </p:nvSpPr>
        <p:spPr>
          <a:xfrm>
            <a:off x="1885950" y="1143000"/>
            <a:ext cx="30861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10966f67006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CA"/>
              <a:t>Hymn 4</a:t>
            </a:r>
            <a:endParaRPr/>
          </a:p>
        </p:txBody>
      </p:sp>
      <p:sp>
        <p:nvSpPr>
          <p:cNvPr id="408" name="Google Shape;408;g10966f67006_0_0:notes"/>
          <p:cNvSpPr/>
          <p:nvPr>
            <p:ph idx="2" type="sldImg"/>
          </p:nvPr>
        </p:nvSpPr>
        <p:spPr>
          <a:xfrm>
            <a:off x="1885950" y="1143000"/>
            <a:ext cx="30861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g10966f67006_0_1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CA"/>
              <a:t>Hymn 4</a:t>
            </a:r>
            <a:endParaRPr/>
          </a:p>
        </p:txBody>
      </p:sp>
      <p:sp>
        <p:nvSpPr>
          <p:cNvPr id="415" name="Google Shape;415;g10966f67006_0_14:notes"/>
          <p:cNvSpPr/>
          <p:nvPr>
            <p:ph idx="2" type="sldImg"/>
          </p:nvPr>
        </p:nvSpPr>
        <p:spPr>
          <a:xfrm>
            <a:off x="1885950" y="1143000"/>
            <a:ext cx="30861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g10966f67006_0_2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CA"/>
              <a:t>Hymn 4</a:t>
            </a:r>
            <a:endParaRPr/>
          </a:p>
        </p:txBody>
      </p:sp>
      <p:sp>
        <p:nvSpPr>
          <p:cNvPr id="422" name="Google Shape;422;g10966f67006_0_21:notes"/>
          <p:cNvSpPr/>
          <p:nvPr>
            <p:ph idx="2" type="sldImg"/>
          </p:nvPr>
        </p:nvSpPr>
        <p:spPr>
          <a:xfrm>
            <a:off x="1885950" y="1143000"/>
            <a:ext cx="30861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g10966f67006_0_2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CA"/>
              <a:t>Hymn 4</a:t>
            </a:r>
            <a:endParaRPr/>
          </a:p>
        </p:txBody>
      </p:sp>
      <p:sp>
        <p:nvSpPr>
          <p:cNvPr id="429" name="Google Shape;429;g10966f67006_0_28:notes"/>
          <p:cNvSpPr/>
          <p:nvPr>
            <p:ph idx="2" type="sldImg"/>
          </p:nvPr>
        </p:nvSpPr>
        <p:spPr>
          <a:xfrm>
            <a:off x="1885950" y="1143000"/>
            <a:ext cx="30861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g10966f67006_0_3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CA"/>
              <a:t>Hymn 4</a:t>
            </a:r>
            <a:endParaRPr/>
          </a:p>
        </p:txBody>
      </p:sp>
      <p:sp>
        <p:nvSpPr>
          <p:cNvPr id="436" name="Google Shape;436;g10966f67006_0_37:notes"/>
          <p:cNvSpPr/>
          <p:nvPr>
            <p:ph idx="2" type="sldImg"/>
          </p:nvPr>
        </p:nvSpPr>
        <p:spPr>
          <a:xfrm>
            <a:off x="1885950" y="1143000"/>
            <a:ext cx="30861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g10966f67006_0_4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CA"/>
              <a:t>Hymn 4</a:t>
            </a:r>
            <a:endParaRPr/>
          </a:p>
        </p:txBody>
      </p:sp>
      <p:sp>
        <p:nvSpPr>
          <p:cNvPr id="443" name="Google Shape;443;g10966f67006_0_44:notes"/>
          <p:cNvSpPr/>
          <p:nvPr>
            <p:ph idx="2" type="sldImg"/>
          </p:nvPr>
        </p:nvSpPr>
        <p:spPr>
          <a:xfrm>
            <a:off x="1885950" y="1143000"/>
            <a:ext cx="30861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g10966f67006_0_5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CA"/>
              <a:t>Hymn 4</a:t>
            </a:r>
            <a:endParaRPr/>
          </a:p>
        </p:txBody>
      </p:sp>
      <p:sp>
        <p:nvSpPr>
          <p:cNvPr id="450" name="Google Shape;450;g10966f67006_0_51:notes"/>
          <p:cNvSpPr/>
          <p:nvPr>
            <p:ph idx="2" type="sldImg"/>
          </p:nvPr>
        </p:nvSpPr>
        <p:spPr>
          <a:xfrm>
            <a:off x="1885950" y="1143000"/>
            <a:ext cx="30861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g10966f67006_0_5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CA"/>
              <a:t>Hymn 4</a:t>
            </a:r>
            <a:endParaRPr/>
          </a:p>
        </p:txBody>
      </p:sp>
      <p:sp>
        <p:nvSpPr>
          <p:cNvPr id="457" name="Google Shape;457;g10966f67006_0_59:notes"/>
          <p:cNvSpPr/>
          <p:nvPr>
            <p:ph idx="2" type="sldImg"/>
          </p:nvPr>
        </p:nvSpPr>
        <p:spPr>
          <a:xfrm>
            <a:off x="1885950" y="1143000"/>
            <a:ext cx="30861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g10966f67006_0_7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CA"/>
              <a:t>Hymn 4</a:t>
            </a:r>
            <a:endParaRPr/>
          </a:p>
        </p:txBody>
      </p:sp>
      <p:sp>
        <p:nvSpPr>
          <p:cNvPr id="464" name="Google Shape;464;g10966f67006_0_75:notes"/>
          <p:cNvSpPr/>
          <p:nvPr>
            <p:ph idx="2" type="sldImg"/>
          </p:nvPr>
        </p:nvSpPr>
        <p:spPr>
          <a:xfrm>
            <a:off x="1885950" y="1143000"/>
            <a:ext cx="30861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p3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Calibri"/>
              <a:buNone/>
            </a:pPr>
            <a:r>
              <a:rPr lang="en-CA"/>
              <a:t>Title Text (Compact)</a:t>
            </a:r>
            <a:endParaRPr/>
          </a:p>
          <a:p>
            <a:pPr indent="0" lvl="0" marL="0" rtl="0" algn="l">
              <a:spcBef>
                <a:spcPts val="0"/>
              </a:spcBef>
              <a:spcAft>
                <a:spcPts val="0"/>
              </a:spcAft>
              <a:buNone/>
            </a:pPr>
            <a:r>
              <a:t/>
            </a:r>
            <a:endParaRPr/>
          </a:p>
        </p:txBody>
      </p:sp>
      <p:sp>
        <p:nvSpPr>
          <p:cNvPr id="293" name="Google Shape;293;p31:notes"/>
          <p:cNvSpPr/>
          <p:nvPr>
            <p:ph idx="2" type="sldImg"/>
          </p:nvPr>
        </p:nvSpPr>
        <p:spPr>
          <a:xfrm>
            <a:off x="1885950" y="1143000"/>
            <a:ext cx="30861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g10966f67006_0_9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CA"/>
              <a:t>Hymn 4</a:t>
            </a:r>
            <a:endParaRPr/>
          </a:p>
        </p:txBody>
      </p:sp>
      <p:sp>
        <p:nvSpPr>
          <p:cNvPr id="471" name="Google Shape;471;g10966f67006_0_93:notes"/>
          <p:cNvSpPr/>
          <p:nvPr>
            <p:ph idx="2" type="sldImg"/>
          </p:nvPr>
        </p:nvSpPr>
        <p:spPr>
          <a:xfrm>
            <a:off x="1885950" y="1143000"/>
            <a:ext cx="30861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g10966f67006_0_10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CA"/>
              <a:t>Hymn 4</a:t>
            </a:r>
            <a:endParaRPr/>
          </a:p>
        </p:txBody>
      </p:sp>
      <p:sp>
        <p:nvSpPr>
          <p:cNvPr id="478" name="Google Shape;478;g10966f67006_0_100:notes"/>
          <p:cNvSpPr/>
          <p:nvPr>
            <p:ph idx="2" type="sldImg"/>
          </p:nvPr>
        </p:nvSpPr>
        <p:spPr>
          <a:xfrm>
            <a:off x="1885950" y="1143000"/>
            <a:ext cx="30861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g10966f67006_0_10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CA"/>
              <a:t>Hymn 4</a:t>
            </a:r>
            <a:endParaRPr/>
          </a:p>
        </p:txBody>
      </p:sp>
      <p:sp>
        <p:nvSpPr>
          <p:cNvPr id="485" name="Google Shape;485;g10966f67006_0_107:notes"/>
          <p:cNvSpPr/>
          <p:nvPr>
            <p:ph idx="2" type="sldImg"/>
          </p:nvPr>
        </p:nvSpPr>
        <p:spPr>
          <a:xfrm>
            <a:off x="1885950" y="1143000"/>
            <a:ext cx="30861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g1122e60fbce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CA"/>
              <a:t>Hymn 4</a:t>
            </a:r>
            <a:endParaRPr/>
          </a:p>
        </p:txBody>
      </p:sp>
      <p:sp>
        <p:nvSpPr>
          <p:cNvPr id="492" name="Google Shape;492;g1122e60fbce_0_0:notes"/>
          <p:cNvSpPr/>
          <p:nvPr>
            <p:ph idx="2" type="sldImg"/>
          </p:nvPr>
        </p:nvSpPr>
        <p:spPr>
          <a:xfrm>
            <a:off x="1885950" y="1143000"/>
            <a:ext cx="30861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g1e2ae7f46fb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CA"/>
              <a:t>Hymn 4</a:t>
            </a:r>
            <a:endParaRPr/>
          </a:p>
        </p:txBody>
      </p:sp>
      <p:sp>
        <p:nvSpPr>
          <p:cNvPr id="499" name="Google Shape;499;g1e2ae7f46fb_0_0:notes"/>
          <p:cNvSpPr/>
          <p:nvPr>
            <p:ph idx="2" type="sldImg"/>
          </p:nvPr>
        </p:nvSpPr>
        <p:spPr>
          <a:xfrm>
            <a:off x="1885950" y="1143000"/>
            <a:ext cx="30861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g1e2ae7f46fb_0_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CA"/>
              <a:t>Hymn 4</a:t>
            </a:r>
            <a:endParaRPr/>
          </a:p>
        </p:txBody>
      </p:sp>
      <p:sp>
        <p:nvSpPr>
          <p:cNvPr id="506" name="Google Shape;506;g1e2ae7f46fb_0_6:notes"/>
          <p:cNvSpPr/>
          <p:nvPr>
            <p:ph idx="2" type="sldImg"/>
          </p:nvPr>
        </p:nvSpPr>
        <p:spPr>
          <a:xfrm>
            <a:off x="1885950" y="1143000"/>
            <a:ext cx="30861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 name="Shape 511"/>
        <p:cNvGrpSpPr/>
        <p:nvPr/>
      </p:nvGrpSpPr>
      <p:grpSpPr>
        <a:xfrm>
          <a:off x="0" y="0"/>
          <a:ext cx="0" cy="0"/>
          <a:chOff x="0" y="0"/>
          <a:chExt cx="0" cy="0"/>
        </a:xfrm>
      </p:grpSpPr>
      <p:sp>
        <p:nvSpPr>
          <p:cNvPr id="512" name="Google Shape;512;g32be934d427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CA"/>
              <a:t>Hymn 4</a:t>
            </a:r>
            <a:endParaRPr/>
          </a:p>
        </p:txBody>
      </p:sp>
      <p:sp>
        <p:nvSpPr>
          <p:cNvPr id="513" name="Google Shape;513;g32be934d427_0_0:notes"/>
          <p:cNvSpPr/>
          <p:nvPr>
            <p:ph idx="2" type="sldImg"/>
          </p:nvPr>
        </p:nvSpPr>
        <p:spPr>
          <a:xfrm>
            <a:off x="1885950" y="1143000"/>
            <a:ext cx="30861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p19:notes"/>
          <p:cNvSpPr/>
          <p:nvPr>
            <p:ph idx="2" type="sldImg"/>
          </p:nvPr>
        </p:nvSpPr>
        <p:spPr>
          <a:xfrm>
            <a:off x="1885950" y="1143000"/>
            <a:ext cx="30861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9" name="Google Shape;299;p1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Calibri"/>
              <a:buNone/>
            </a:pPr>
            <a:r>
              <a:rPr lang="en-CA"/>
              <a:t>Prayer of Confession</a:t>
            </a:r>
            <a:endParaRPr/>
          </a:p>
        </p:txBody>
      </p:sp>
      <p:sp>
        <p:nvSpPr>
          <p:cNvPr id="300" name="Google Shape;300;p1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p2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CA"/>
              <a:t>The Lord’s Prayer PT 1</a:t>
            </a:r>
            <a:endParaRPr/>
          </a:p>
        </p:txBody>
      </p:sp>
      <p:sp>
        <p:nvSpPr>
          <p:cNvPr id="307" name="Google Shape;307;p20:notes"/>
          <p:cNvSpPr/>
          <p:nvPr>
            <p:ph idx="2" type="sldImg"/>
          </p:nvPr>
        </p:nvSpPr>
        <p:spPr>
          <a:xfrm>
            <a:off x="1885950" y="1143000"/>
            <a:ext cx="30861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a93948d48d_0_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CA"/>
              <a:t>The Lord’s Prayer PT 2</a:t>
            </a:r>
            <a:endParaRPr/>
          </a:p>
        </p:txBody>
      </p:sp>
      <p:sp>
        <p:nvSpPr>
          <p:cNvPr id="313" name="Google Shape;313;ga93948d48d_0_4:notes"/>
          <p:cNvSpPr/>
          <p:nvPr>
            <p:ph idx="2" type="sldImg"/>
          </p:nvPr>
        </p:nvSpPr>
        <p:spPr>
          <a:xfrm>
            <a:off x="1885950" y="1143000"/>
            <a:ext cx="30861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c292e7a80a_0_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CA"/>
              <a:t>Holy Communion Title</a:t>
            </a:r>
            <a:endParaRPr/>
          </a:p>
        </p:txBody>
      </p:sp>
      <p:sp>
        <p:nvSpPr>
          <p:cNvPr id="319" name="Google Shape;319;gc292e7a80a_0_1:notes"/>
          <p:cNvSpPr/>
          <p:nvPr>
            <p:ph idx="2" type="sldImg"/>
          </p:nvPr>
        </p:nvSpPr>
        <p:spPr>
          <a:xfrm>
            <a:off x="1885950" y="1143000"/>
            <a:ext cx="30861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c292e7a80a_0_1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CA"/>
              <a:t>Holy Communion Verses PT 1</a:t>
            </a:r>
            <a:endParaRPr/>
          </a:p>
          <a:p>
            <a:pPr indent="0" lvl="0" marL="0" rtl="0" algn="l">
              <a:spcBef>
                <a:spcPts val="0"/>
              </a:spcBef>
              <a:spcAft>
                <a:spcPts val="0"/>
              </a:spcAft>
              <a:buNone/>
            </a:pPr>
            <a:r>
              <a:t/>
            </a:r>
            <a:endParaRPr/>
          </a:p>
        </p:txBody>
      </p:sp>
      <p:sp>
        <p:nvSpPr>
          <p:cNvPr id="324" name="Google Shape;324;gc292e7a80a_0_18:notes"/>
          <p:cNvSpPr/>
          <p:nvPr>
            <p:ph idx="2" type="sldImg"/>
          </p:nvPr>
        </p:nvSpPr>
        <p:spPr>
          <a:xfrm>
            <a:off x="1885950" y="1143000"/>
            <a:ext cx="30861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c292e7a80a_0_2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CA"/>
              <a:t>Holy Communion Verses PT 2</a:t>
            </a:r>
            <a:endParaRPr/>
          </a:p>
          <a:p>
            <a:pPr indent="0" lvl="0" marL="0" rtl="0" algn="l">
              <a:spcBef>
                <a:spcPts val="0"/>
              </a:spcBef>
              <a:spcAft>
                <a:spcPts val="0"/>
              </a:spcAft>
              <a:buNone/>
            </a:pPr>
            <a:r>
              <a:t/>
            </a:r>
            <a:endParaRPr/>
          </a:p>
        </p:txBody>
      </p:sp>
      <p:sp>
        <p:nvSpPr>
          <p:cNvPr id="330" name="Google Shape;330;gc292e7a80a_0_23:notes"/>
          <p:cNvSpPr/>
          <p:nvPr>
            <p:ph idx="2" type="sldImg"/>
          </p:nvPr>
        </p:nvSpPr>
        <p:spPr>
          <a:xfrm>
            <a:off x="1885950" y="1143000"/>
            <a:ext cx="30861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6" name="Shape 16"/>
        <p:cNvGrpSpPr/>
        <p:nvPr/>
      </p:nvGrpSpPr>
      <p:grpSpPr>
        <a:xfrm>
          <a:off x="0" y="0"/>
          <a:ext cx="0" cy="0"/>
          <a:chOff x="0" y="0"/>
          <a:chExt cx="0" cy="0"/>
        </a:xfrm>
      </p:grpSpPr>
      <p:pic>
        <p:nvPicPr>
          <p:cNvPr descr="C0-HD-BTM.png" id="17" name="Google Shape;17;p2"/>
          <p:cNvPicPr preferRelativeResize="0"/>
          <p:nvPr/>
        </p:nvPicPr>
        <p:blipFill rotWithShape="1">
          <a:blip r:embed="rId2">
            <a:alphaModFix/>
          </a:blip>
          <a:srcRect b="0" l="0" r="0" t="0"/>
          <a:stretch/>
        </p:blipFill>
        <p:spPr>
          <a:xfrm>
            <a:off x="0" y="5328919"/>
            <a:ext cx="7315200" cy="1986281"/>
          </a:xfrm>
          <a:prstGeom prst="rect">
            <a:avLst/>
          </a:prstGeom>
          <a:noFill/>
          <a:ln>
            <a:noFill/>
          </a:ln>
        </p:spPr>
      </p:pic>
      <p:sp>
        <p:nvSpPr>
          <p:cNvPr id="18" name="Google Shape;18;p2"/>
          <p:cNvSpPr txBox="1"/>
          <p:nvPr>
            <p:ph type="ctrTitle"/>
          </p:nvPr>
        </p:nvSpPr>
        <p:spPr>
          <a:xfrm>
            <a:off x="731520" y="1923632"/>
            <a:ext cx="5852160" cy="1946769"/>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lt1"/>
              </a:buClr>
              <a:buSzPts val="4800"/>
              <a:buFont typeface="Century Gothic"/>
              <a:buNone/>
              <a:defRPr sz="4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 name="Google Shape;19;p2"/>
          <p:cNvSpPr txBox="1"/>
          <p:nvPr>
            <p:ph idx="1" type="subTitle"/>
          </p:nvPr>
        </p:nvSpPr>
        <p:spPr>
          <a:xfrm>
            <a:off x="731520" y="3874348"/>
            <a:ext cx="5852160" cy="731520"/>
          </a:xfrm>
          <a:prstGeom prst="rect">
            <a:avLst/>
          </a:prstGeom>
          <a:noFill/>
          <a:ln>
            <a:noFill/>
          </a:ln>
        </p:spPr>
        <p:txBody>
          <a:bodyPr anchorCtr="0" anchor="t" bIns="45700" lIns="91425" spcFirstLastPara="1" rIns="91425" wrap="square" tIns="45700">
            <a:noAutofit/>
          </a:bodyPr>
          <a:lstStyle>
            <a:lvl1pPr lvl="0" algn="l">
              <a:lnSpc>
                <a:spcPct val="90000"/>
              </a:lnSpc>
              <a:spcBef>
                <a:spcPts val="800"/>
              </a:spcBef>
              <a:spcAft>
                <a:spcPts val="0"/>
              </a:spcAft>
              <a:buClr>
                <a:schemeClr val="lt1"/>
              </a:buClr>
              <a:buSzPts val="1600"/>
              <a:buNone/>
              <a:defRPr sz="1600"/>
            </a:lvl1pPr>
            <a:lvl2pPr lvl="1" algn="ctr">
              <a:lnSpc>
                <a:spcPct val="90000"/>
              </a:lnSpc>
              <a:spcBef>
                <a:spcPts val="400"/>
              </a:spcBef>
              <a:spcAft>
                <a:spcPts val="0"/>
              </a:spcAft>
              <a:buClr>
                <a:schemeClr val="lt1"/>
              </a:buClr>
              <a:buSzPts val="1600"/>
              <a:buNone/>
              <a:defRPr sz="1600"/>
            </a:lvl2pPr>
            <a:lvl3pPr lvl="2" algn="ctr">
              <a:lnSpc>
                <a:spcPct val="90000"/>
              </a:lnSpc>
              <a:spcBef>
                <a:spcPts val="400"/>
              </a:spcBef>
              <a:spcAft>
                <a:spcPts val="0"/>
              </a:spcAft>
              <a:buClr>
                <a:schemeClr val="lt1"/>
              </a:buClr>
              <a:buSzPts val="1440"/>
              <a:buNone/>
              <a:defRPr sz="1440"/>
            </a:lvl3pPr>
            <a:lvl4pPr lvl="3" algn="ctr">
              <a:lnSpc>
                <a:spcPct val="90000"/>
              </a:lnSpc>
              <a:spcBef>
                <a:spcPts val="400"/>
              </a:spcBef>
              <a:spcAft>
                <a:spcPts val="0"/>
              </a:spcAft>
              <a:buClr>
                <a:schemeClr val="lt1"/>
              </a:buClr>
              <a:buSzPts val="1280"/>
              <a:buNone/>
              <a:defRPr sz="1280"/>
            </a:lvl4pPr>
            <a:lvl5pPr lvl="4" algn="ctr">
              <a:lnSpc>
                <a:spcPct val="90000"/>
              </a:lnSpc>
              <a:spcBef>
                <a:spcPts val="400"/>
              </a:spcBef>
              <a:spcAft>
                <a:spcPts val="0"/>
              </a:spcAft>
              <a:buClr>
                <a:schemeClr val="lt1"/>
              </a:buClr>
              <a:buSzPts val="1280"/>
              <a:buNone/>
              <a:defRPr sz="1280"/>
            </a:lvl5pPr>
            <a:lvl6pPr lvl="5" algn="ctr">
              <a:lnSpc>
                <a:spcPct val="90000"/>
              </a:lnSpc>
              <a:spcBef>
                <a:spcPts val="400"/>
              </a:spcBef>
              <a:spcAft>
                <a:spcPts val="0"/>
              </a:spcAft>
              <a:buClr>
                <a:schemeClr val="lt1"/>
              </a:buClr>
              <a:buSzPts val="1280"/>
              <a:buNone/>
              <a:defRPr sz="1280"/>
            </a:lvl6pPr>
            <a:lvl7pPr lvl="6" algn="ctr">
              <a:lnSpc>
                <a:spcPct val="90000"/>
              </a:lnSpc>
              <a:spcBef>
                <a:spcPts val="400"/>
              </a:spcBef>
              <a:spcAft>
                <a:spcPts val="0"/>
              </a:spcAft>
              <a:buClr>
                <a:schemeClr val="lt1"/>
              </a:buClr>
              <a:buSzPts val="1280"/>
              <a:buNone/>
              <a:defRPr sz="1280"/>
            </a:lvl7pPr>
            <a:lvl8pPr lvl="7" algn="ctr">
              <a:lnSpc>
                <a:spcPct val="90000"/>
              </a:lnSpc>
              <a:spcBef>
                <a:spcPts val="400"/>
              </a:spcBef>
              <a:spcAft>
                <a:spcPts val="0"/>
              </a:spcAft>
              <a:buClr>
                <a:schemeClr val="lt1"/>
              </a:buClr>
              <a:buSzPts val="1280"/>
              <a:buNone/>
              <a:defRPr sz="1280"/>
            </a:lvl8pPr>
            <a:lvl9pPr lvl="8" algn="ctr">
              <a:lnSpc>
                <a:spcPct val="90000"/>
              </a:lnSpc>
              <a:spcBef>
                <a:spcPts val="400"/>
              </a:spcBef>
              <a:spcAft>
                <a:spcPts val="0"/>
              </a:spcAft>
              <a:buClr>
                <a:schemeClr val="lt1"/>
              </a:buClr>
              <a:buSzPts val="1280"/>
              <a:buNone/>
              <a:defRPr sz="1280"/>
            </a:lvl9pPr>
          </a:lstStyle>
          <a:p/>
        </p:txBody>
      </p:sp>
      <p:sp>
        <p:nvSpPr>
          <p:cNvPr id="20" name="Google Shape;20;p2"/>
          <p:cNvSpPr txBox="1"/>
          <p:nvPr>
            <p:ph idx="10" type="dt"/>
          </p:nvPr>
        </p:nvSpPr>
        <p:spPr>
          <a:xfrm>
            <a:off x="4745737" y="4612102"/>
            <a:ext cx="1837943" cy="389467"/>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 name="Google Shape;21;p2"/>
          <p:cNvSpPr txBox="1"/>
          <p:nvPr>
            <p:ph idx="11" type="ftr"/>
          </p:nvPr>
        </p:nvSpPr>
        <p:spPr>
          <a:xfrm>
            <a:off x="731520" y="4612103"/>
            <a:ext cx="3904488" cy="38946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 name="Google Shape;22;p2"/>
          <p:cNvSpPr txBox="1"/>
          <p:nvPr>
            <p:ph idx="12" type="sldNum"/>
          </p:nvPr>
        </p:nvSpPr>
        <p:spPr>
          <a:xfrm>
            <a:off x="4846320" y="1526259"/>
            <a:ext cx="1737360" cy="389467"/>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anoramic Picture with Caption">
  <p:cSld name="Panoramic Picture with Caption">
    <p:spTree>
      <p:nvGrpSpPr>
        <p:cNvPr id="75" name="Shape 75"/>
        <p:cNvGrpSpPr/>
        <p:nvPr/>
      </p:nvGrpSpPr>
      <p:grpSpPr>
        <a:xfrm>
          <a:off x="0" y="0"/>
          <a:ext cx="0" cy="0"/>
          <a:chOff x="0" y="0"/>
          <a:chExt cx="0" cy="0"/>
        </a:xfrm>
      </p:grpSpPr>
      <p:sp>
        <p:nvSpPr>
          <p:cNvPr id="76" name="Google Shape;76;p11"/>
          <p:cNvSpPr txBox="1"/>
          <p:nvPr>
            <p:ph type="title"/>
          </p:nvPr>
        </p:nvSpPr>
        <p:spPr>
          <a:xfrm>
            <a:off x="475484" y="5010519"/>
            <a:ext cx="6365186" cy="873979"/>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lt1"/>
              </a:buClr>
              <a:buSzPts val="2560"/>
              <a:buFont typeface="Century Gothic"/>
              <a:buNone/>
              <a:defRPr sz="256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7" name="Google Shape;77;p11"/>
          <p:cNvSpPr/>
          <p:nvPr>
            <p:ph idx="2" type="pic"/>
          </p:nvPr>
        </p:nvSpPr>
        <p:spPr>
          <a:xfrm>
            <a:off x="475484" y="1042171"/>
            <a:ext cx="6360208" cy="3634103"/>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800"/>
              </a:spcBef>
              <a:spcAft>
                <a:spcPts val="0"/>
              </a:spcAft>
              <a:buClr>
                <a:schemeClr val="lt1"/>
              </a:buClr>
              <a:buSzPts val="2560"/>
              <a:buFont typeface="Arial"/>
              <a:buNone/>
              <a:defRPr b="0" i="0" sz="2560" u="none" cap="none" strike="noStrike">
                <a:solidFill>
                  <a:schemeClr val="lt1"/>
                </a:solidFill>
                <a:latin typeface="Century Gothic"/>
                <a:ea typeface="Century Gothic"/>
                <a:cs typeface="Century Gothic"/>
                <a:sym typeface="Century Gothic"/>
              </a:defRPr>
            </a:lvl1pPr>
            <a:lvl2pPr lvl="1" marR="0" rtl="0" algn="l">
              <a:lnSpc>
                <a:spcPct val="90000"/>
              </a:lnSpc>
              <a:spcBef>
                <a:spcPts val="400"/>
              </a:spcBef>
              <a:spcAft>
                <a:spcPts val="0"/>
              </a:spcAft>
              <a:buClr>
                <a:schemeClr val="lt1"/>
              </a:buClr>
              <a:buSzPts val="2240"/>
              <a:buFont typeface="Arial"/>
              <a:buNone/>
              <a:defRPr b="0" i="0" sz="2240" u="none" cap="none" strike="noStrike">
                <a:solidFill>
                  <a:schemeClr val="lt1"/>
                </a:solidFill>
                <a:latin typeface="Century Gothic"/>
                <a:ea typeface="Century Gothic"/>
                <a:cs typeface="Century Gothic"/>
                <a:sym typeface="Century Gothic"/>
              </a:defRPr>
            </a:lvl2pPr>
            <a:lvl3pPr lvl="2" marR="0" rtl="0" algn="l">
              <a:lnSpc>
                <a:spcPct val="90000"/>
              </a:lnSpc>
              <a:spcBef>
                <a:spcPts val="400"/>
              </a:spcBef>
              <a:spcAft>
                <a:spcPts val="0"/>
              </a:spcAft>
              <a:buClr>
                <a:schemeClr val="lt1"/>
              </a:buClr>
              <a:buSzPts val="1920"/>
              <a:buFont typeface="Arial"/>
              <a:buNone/>
              <a:defRPr b="0" i="0" sz="1920" u="none" cap="none" strike="noStrike">
                <a:solidFill>
                  <a:schemeClr val="lt1"/>
                </a:solidFill>
                <a:latin typeface="Century Gothic"/>
                <a:ea typeface="Century Gothic"/>
                <a:cs typeface="Century Gothic"/>
                <a:sym typeface="Century Gothic"/>
              </a:defRPr>
            </a:lvl3pPr>
            <a:lvl4pPr lvl="3" marR="0" rtl="0" algn="l">
              <a:lnSpc>
                <a:spcPct val="90000"/>
              </a:lnSpc>
              <a:spcBef>
                <a:spcPts val="400"/>
              </a:spcBef>
              <a:spcAft>
                <a:spcPts val="0"/>
              </a:spcAft>
              <a:buClr>
                <a:schemeClr val="lt1"/>
              </a:buClr>
              <a:buSzPts val="1600"/>
              <a:buFont typeface="Arial"/>
              <a:buNone/>
              <a:defRPr b="0" i="0" sz="1600" u="none" cap="none" strike="noStrike">
                <a:solidFill>
                  <a:schemeClr val="lt1"/>
                </a:solidFill>
                <a:latin typeface="Century Gothic"/>
                <a:ea typeface="Century Gothic"/>
                <a:cs typeface="Century Gothic"/>
                <a:sym typeface="Century Gothic"/>
              </a:defRPr>
            </a:lvl4pPr>
            <a:lvl5pPr lvl="4" marR="0" rtl="0" algn="l">
              <a:lnSpc>
                <a:spcPct val="90000"/>
              </a:lnSpc>
              <a:spcBef>
                <a:spcPts val="400"/>
              </a:spcBef>
              <a:spcAft>
                <a:spcPts val="0"/>
              </a:spcAft>
              <a:buClr>
                <a:schemeClr val="lt1"/>
              </a:buClr>
              <a:buSzPts val="1600"/>
              <a:buFont typeface="Arial"/>
              <a:buNone/>
              <a:defRPr b="0" i="0" sz="1600" u="none" cap="none" strike="noStrike">
                <a:solidFill>
                  <a:schemeClr val="lt1"/>
                </a:solidFill>
                <a:latin typeface="Century Gothic"/>
                <a:ea typeface="Century Gothic"/>
                <a:cs typeface="Century Gothic"/>
                <a:sym typeface="Century Gothic"/>
              </a:defRPr>
            </a:lvl5pPr>
            <a:lvl6pPr lvl="5" marR="0" rtl="0" algn="l">
              <a:lnSpc>
                <a:spcPct val="90000"/>
              </a:lnSpc>
              <a:spcBef>
                <a:spcPts val="400"/>
              </a:spcBef>
              <a:spcAft>
                <a:spcPts val="0"/>
              </a:spcAft>
              <a:buClr>
                <a:schemeClr val="lt1"/>
              </a:buClr>
              <a:buSzPts val="1600"/>
              <a:buFont typeface="Arial"/>
              <a:buNone/>
              <a:defRPr b="0" i="0" sz="1600" u="none" cap="none" strike="noStrike">
                <a:solidFill>
                  <a:schemeClr val="lt1"/>
                </a:solidFill>
                <a:latin typeface="Century Gothic"/>
                <a:ea typeface="Century Gothic"/>
                <a:cs typeface="Century Gothic"/>
                <a:sym typeface="Century Gothic"/>
              </a:defRPr>
            </a:lvl6pPr>
            <a:lvl7pPr lvl="6" marR="0" rtl="0" algn="l">
              <a:lnSpc>
                <a:spcPct val="90000"/>
              </a:lnSpc>
              <a:spcBef>
                <a:spcPts val="400"/>
              </a:spcBef>
              <a:spcAft>
                <a:spcPts val="0"/>
              </a:spcAft>
              <a:buClr>
                <a:schemeClr val="lt1"/>
              </a:buClr>
              <a:buSzPts val="1600"/>
              <a:buFont typeface="Arial"/>
              <a:buNone/>
              <a:defRPr b="0" i="0" sz="1600" u="none" cap="none" strike="noStrike">
                <a:solidFill>
                  <a:schemeClr val="lt1"/>
                </a:solidFill>
                <a:latin typeface="Century Gothic"/>
                <a:ea typeface="Century Gothic"/>
                <a:cs typeface="Century Gothic"/>
                <a:sym typeface="Century Gothic"/>
              </a:defRPr>
            </a:lvl7pPr>
            <a:lvl8pPr lvl="7" marR="0" rtl="0" algn="l">
              <a:lnSpc>
                <a:spcPct val="90000"/>
              </a:lnSpc>
              <a:spcBef>
                <a:spcPts val="400"/>
              </a:spcBef>
              <a:spcAft>
                <a:spcPts val="0"/>
              </a:spcAft>
              <a:buClr>
                <a:schemeClr val="lt1"/>
              </a:buClr>
              <a:buSzPts val="1600"/>
              <a:buFont typeface="Arial"/>
              <a:buNone/>
              <a:defRPr b="0" i="0" sz="1600" u="none" cap="none" strike="noStrike">
                <a:solidFill>
                  <a:schemeClr val="lt1"/>
                </a:solidFill>
                <a:latin typeface="Century Gothic"/>
                <a:ea typeface="Century Gothic"/>
                <a:cs typeface="Century Gothic"/>
                <a:sym typeface="Century Gothic"/>
              </a:defRPr>
            </a:lvl8pPr>
            <a:lvl9pPr lvl="8" marR="0" rtl="0" algn="l">
              <a:lnSpc>
                <a:spcPct val="90000"/>
              </a:lnSpc>
              <a:spcBef>
                <a:spcPts val="400"/>
              </a:spcBef>
              <a:spcAft>
                <a:spcPts val="0"/>
              </a:spcAft>
              <a:buClr>
                <a:schemeClr val="lt1"/>
              </a:buClr>
              <a:buSzPts val="1600"/>
              <a:buFont typeface="Arial"/>
              <a:buNone/>
              <a:defRPr b="0" i="0" sz="1600" u="none" cap="none" strike="noStrike">
                <a:solidFill>
                  <a:schemeClr val="lt1"/>
                </a:solidFill>
                <a:latin typeface="Century Gothic"/>
                <a:ea typeface="Century Gothic"/>
                <a:cs typeface="Century Gothic"/>
                <a:sym typeface="Century Gothic"/>
              </a:defRPr>
            </a:lvl9pPr>
          </a:lstStyle>
          <a:p/>
        </p:txBody>
      </p:sp>
      <p:sp>
        <p:nvSpPr>
          <p:cNvPr id="78" name="Google Shape;78;p11"/>
          <p:cNvSpPr txBox="1"/>
          <p:nvPr>
            <p:ph idx="1" type="body"/>
          </p:nvPr>
        </p:nvSpPr>
        <p:spPr>
          <a:xfrm>
            <a:off x="475488" y="5884497"/>
            <a:ext cx="6364224" cy="796719"/>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800"/>
              </a:spcBef>
              <a:spcAft>
                <a:spcPts val="0"/>
              </a:spcAft>
              <a:buClr>
                <a:schemeClr val="lt1"/>
              </a:buClr>
              <a:buSzPts val="1280"/>
              <a:buNone/>
              <a:defRPr sz="1280"/>
            </a:lvl1pPr>
            <a:lvl2pPr indent="-228600" lvl="1" marL="914400" algn="l">
              <a:lnSpc>
                <a:spcPct val="90000"/>
              </a:lnSpc>
              <a:spcBef>
                <a:spcPts val="400"/>
              </a:spcBef>
              <a:spcAft>
                <a:spcPts val="0"/>
              </a:spcAft>
              <a:buClr>
                <a:schemeClr val="lt1"/>
              </a:buClr>
              <a:buSzPts val="1120"/>
              <a:buNone/>
              <a:defRPr sz="1120"/>
            </a:lvl2pPr>
            <a:lvl3pPr indent="-228600" lvl="2" marL="1371600" algn="l">
              <a:lnSpc>
                <a:spcPct val="90000"/>
              </a:lnSpc>
              <a:spcBef>
                <a:spcPts val="400"/>
              </a:spcBef>
              <a:spcAft>
                <a:spcPts val="0"/>
              </a:spcAft>
              <a:buClr>
                <a:schemeClr val="lt1"/>
              </a:buClr>
              <a:buSzPts val="960"/>
              <a:buNone/>
              <a:defRPr sz="960"/>
            </a:lvl3pPr>
            <a:lvl4pPr indent="-228600" lvl="3" marL="1828800" algn="l">
              <a:lnSpc>
                <a:spcPct val="90000"/>
              </a:lnSpc>
              <a:spcBef>
                <a:spcPts val="400"/>
              </a:spcBef>
              <a:spcAft>
                <a:spcPts val="0"/>
              </a:spcAft>
              <a:buClr>
                <a:schemeClr val="lt1"/>
              </a:buClr>
              <a:buSzPts val="800"/>
              <a:buNone/>
              <a:defRPr sz="800"/>
            </a:lvl4pPr>
            <a:lvl5pPr indent="-228600" lvl="4" marL="2286000" algn="l">
              <a:lnSpc>
                <a:spcPct val="90000"/>
              </a:lnSpc>
              <a:spcBef>
                <a:spcPts val="400"/>
              </a:spcBef>
              <a:spcAft>
                <a:spcPts val="0"/>
              </a:spcAft>
              <a:buClr>
                <a:schemeClr val="lt1"/>
              </a:buClr>
              <a:buSzPts val="800"/>
              <a:buNone/>
              <a:defRPr sz="800"/>
            </a:lvl5pPr>
            <a:lvl6pPr indent="-228600" lvl="5" marL="2743200" algn="l">
              <a:lnSpc>
                <a:spcPct val="90000"/>
              </a:lnSpc>
              <a:spcBef>
                <a:spcPts val="400"/>
              </a:spcBef>
              <a:spcAft>
                <a:spcPts val="0"/>
              </a:spcAft>
              <a:buClr>
                <a:schemeClr val="lt1"/>
              </a:buClr>
              <a:buSzPts val="800"/>
              <a:buNone/>
              <a:defRPr sz="800"/>
            </a:lvl6pPr>
            <a:lvl7pPr indent="-228600" lvl="6" marL="3200400" algn="l">
              <a:lnSpc>
                <a:spcPct val="90000"/>
              </a:lnSpc>
              <a:spcBef>
                <a:spcPts val="400"/>
              </a:spcBef>
              <a:spcAft>
                <a:spcPts val="0"/>
              </a:spcAft>
              <a:buClr>
                <a:schemeClr val="lt1"/>
              </a:buClr>
              <a:buSzPts val="800"/>
              <a:buNone/>
              <a:defRPr sz="800"/>
            </a:lvl7pPr>
            <a:lvl8pPr indent="-228600" lvl="7" marL="3657600" algn="l">
              <a:lnSpc>
                <a:spcPct val="90000"/>
              </a:lnSpc>
              <a:spcBef>
                <a:spcPts val="400"/>
              </a:spcBef>
              <a:spcAft>
                <a:spcPts val="0"/>
              </a:spcAft>
              <a:buClr>
                <a:schemeClr val="lt1"/>
              </a:buClr>
              <a:buSzPts val="800"/>
              <a:buNone/>
              <a:defRPr sz="800"/>
            </a:lvl8pPr>
            <a:lvl9pPr indent="-228600" lvl="8" marL="4114800" algn="l">
              <a:lnSpc>
                <a:spcPct val="90000"/>
              </a:lnSpc>
              <a:spcBef>
                <a:spcPts val="400"/>
              </a:spcBef>
              <a:spcAft>
                <a:spcPts val="0"/>
              </a:spcAft>
              <a:buClr>
                <a:schemeClr val="lt1"/>
              </a:buClr>
              <a:buSzPts val="800"/>
              <a:buNone/>
              <a:defRPr sz="800"/>
            </a:lvl9pPr>
          </a:lstStyle>
          <a:p/>
        </p:txBody>
      </p:sp>
      <p:sp>
        <p:nvSpPr>
          <p:cNvPr id="79" name="Google Shape;79;p11"/>
          <p:cNvSpPr txBox="1"/>
          <p:nvPr>
            <p:ph idx="10" type="dt"/>
          </p:nvPr>
        </p:nvSpPr>
        <p:spPr>
          <a:xfrm>
            <a:off x="5129784" y="6780108"/>
            <a:ext cx="1709928" cy="389467"/>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 name="Google Shape;80;p11"/>
          <p:cNvSpPr txBox="1"/>
          <p:nvPr>
            <p:ph idx="11" type="ftr"/>
          </p:nvPr>
        </p:nvSpPr>
        <p:spPr>
          <a:xfrm>
            <a:off x="475488" y="6779569"/>
            <a:ext cx="4544568" cy="38946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 name="Google Shape;81;p11"/>
          <p:cNvSpPr txBox="1"/>
          <p:nvPr>
            <p:ph idx="12" type="sldNum"/>
          </p:nvPr>
        </p:nvSpPr>
        <p:spPr>
          <a:xfrm>
            <a:off x="5257800" y="406401"/>
            <a:ext cx="1581912" cy="389467"/>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aption" showMasterSp="0">
  <p:cSld name="Title and Caption">
    <p:spTree>
      <p:nvGrpSpPr>
        <p:cNvPr id="82" name="Shape 82"/>
        <p:cNvGrpSpPr/>
        <p:nvPr/>
      </p:nvGrpSpPr>
      <p:grpSpPr>
        <a:xfrm>
          <a:off x="0" y="0"/>
          <a:ext cx="0" cy="0"/>
          <a:chOff x="0" y="0"/>
          <a:chExt cx="0" cy="0"/>
        </a:xfrm>
      </p:grpSpPr>
      <p:pic>
        <p:nvPicPr>
          <p:cNvPr descr="C0-HD-BTM.png" id="83" name="Google Shape;83;p12"/>
          <p:cNvPicPr preferRelativeResize="0"/>
          <p:nvPr/>
        </p:nvPicPr>
        <p:blipFill rotWithShape="1">
          <a:blip r:embed="rId2">
            <a:alphaModFix/>
          </a:blip>
          <a:srcRect b="0" l="0" r="0" t="0"/>
          <a:stretch/>
        </p:blipFill>
        <p:spPr>
          <a:xfrm>
            <a:off x="0" y="5328919"/>
            <a:ext cx="7315200" cy="1986281"/>
          </a:xfrm>
          <a:prstGeom prst="rect">
            <a:avLst/>
          </a:prstGeom>
          <a:noFill/>
          <a:ln>
            <a:noFill/>
          </a:ln>
        </p:spPr>
      </p:pic>
      <p:sp>
        <p:nvSpPr>
          <p:cNvPr id="84" name="Google Shape;84;p12"/>
          <p:cNvSpPr txBox="1"/>
          <p:nvPr>
            <p:ph type="title"/>
          </p:nvPr>
        </p:nvSpPr>
        <p:spPr>
          <a:xfrm>
            <a:off x="475488" y="803769"/>
            <a:ext cx="6364224" cy="2989298"/>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lt1"/>
              </a:buClr>
              <a:buSzPts val="2560"/>
              <a:buFont typeface="Century Gothic"/>
              <a:buNone/>
              <a:defRPr sz="256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5" name="Google Shape;85;p12"/>
          <p:cNvSpPr txBox="1"/>
          <p:nvPr>
            <p:ph idx="1" type="body"/>
          </p:nvPr>
        </p:nvSpPr>
        <p:spPr>
          <a:xfrm>
            <a:off x="548640" y="3892410"/>
            <a:ext cx="6217920" cy="1419575"/>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800"/>
              </a:spcBef>
              <a:spcAft>
                <a:spcPts val="0"/>
              </a:spcAft>
              <a:buClr>
                <a:schemeClr val="lt1"/>
              </a:buClr>
              <a:buSzPts val="1280"/>
              <a:buNone/>
              <a:defRPr sz="1280"/>
            </a:lvl1pPr>
            <a:lvl2pPr indent="-228600" lvl="1" marL="914400" algn="l">
              <a:lnSpc>
                <a:spcPct val="90000"/>
              </a:lnSpc>
              <a:spcBef>
                <a:spcPts val="400"/>
              </a:spcBef>
              <a:spcAft>
                <a:spcPts val="0"/>
              </a:spcAft>
              <a:buClr>
                <a:schemeClr val="lt1"/>
              </a:buClr>
              <a:buSzPts val="1120"/>
              <a:buNone/>
              <a:defRPr sz="1120"/>
            </a:lvl2pPr>
            <a:lvl3pPr indent="-228600" lvl="2" marL="1371600" algn="l">
              <a:lnSpc>
                <a:spcPct val="90000"/>
              </a:lnSpc>
              <a:spcBef>
                <a:spcPts val="400"/>
              </a:spcBef>
              <a:spcAft>
                <a:spcPts val="0"/>
              </a:spcAft>
              <a:buClr>
                <a:schemeClr val="lt1"/>
              </a:buClr>
              <a:buSzPts val="960"/>
              <a:buNone/>
              <a:defRPr sz="960"/>
            </a:lvl3pPr>
            <a:lvl4pPr indent="-228600" lvl="3" marL="1828800" algn="l">
              <a:lnSpc>
                <a:spcPct val="90000"/>
              </a:lnSpc>
              <a:spcBef>
                <a:spcPts val="400"/>
              </a:spcBef>
              <a:spcAft>
                <a:spcPts val="0"/>
              </a:spcAft>
              <a:buClr>
                <a:schemeClr val="lt1"/>
              </a:buClr>
              <a:buSzPts val="800"/>
              <a:buNone/>
              <a:defRPr sz="800"/>
            </a:lvl4pPr>
            <a:lvl5pPr indent="-228600" lvl="4" marL="2286000" algn="l">
              <a:lnSpc>
                <a:spcPct val="90000"/>
              </a:lnSpc>
              <a:spcBef>
                <a:spcPts val="400"/>
              </a:spcBef>
              <a:spcAft>
                <a:spcPts val="0"/>
              </a:spcAft>
              <a:buClr>
                <a:schemeClr val="lt1"/>
              </a:buClr>
              <a:buSzPts val="800"/>
              <a:buNone/>
              <a:defRPr sz="800"/>
            </a:lvl5pPr>
            <a:lvl6pPr indent="-228600" lvl="5" marL="2743200" algn="l">
              <a:lnSpc>
                <a:spcPct val="90000"/>
              </a:lnSpc>
              <a:spcBef>
                <a:spcPts val="400"/>
              </a:spcBef>
              <a:spcAft>
                <a:spcPts val="0"/>
              </a:spcAft>
              <a:buClr>
                <a:schemeClr val="lt1"/>
              </a:buClr>
              <a:buSzPts val="800"/>
              <a:buNone/>
              <a:defRPr sz="800"/>
            </a:lvl6pPr>
            <a:lvl7pPr indent="-228600" lvl="6" marL="3200400" algn="l">
              <a:lnSpc>
                <a:spcPct val="90000"/>
              </a:lnSpc>
              <a:spcBef>
                <a:spcPts val="400"/>
              </a:spcBef>
              <a:spcAft>
                <a:spcPts val="0"/>
              </a:spcAft>
              <a:buClr>
                <a:schemeClr val="lt1"/>
              </a:buClr>
              <a:buSzPts val="800"/>
              <a:buNone/>
              <a:defRPr sz="800"/>
            </a:lvl7pPr>
            <a:lvl8pPr indent="-228600" lvl="7" marL="3657600" algn="l">
              <a:lnSpc>
                <a:spcPct val="90000"/>
              </a:lnSpc>
              <a:spcBef>
                <a:spcPts val="400"/>
              </a:spcBef>
              <a:spcAft>
                <a:spcPts val="0"/>
              </a:spcAft>
              <a:buClr>
                <a:schemeClr val="lt1"/>
              </a:buClr>
              <a:buSzPts val="800"/>
              <a:buNone/>
              <a:defRPr sz="800"/>
            </a:lvl8pPr>
            <a:lvl9pPr indent="-228600" lvl="8" marL="4114800" algn="l">
              <a:lnSpc>
                <a:spcPct val="90000"/>
              </a:lnSpc>
              <a:spcBef>
                <a:spcPts val="400"/>
              </a:spcBef>
              <a:spcAft>
                <a:spcPts val="0"/>
              </a:spcAft>
              <a:buClr>
                <a:schemeClr val="lt1"/>
              </a:buClr>
              <a:buSzPts val="800"/>
              <a:buNone/>
              <a:defRPr sz="800"/>
            </a:lvl9pPr>
          </a:lstStyle>
          <a:p/>
        </p:txBody>
      </p:sp>
      <p:sp>
        <p:nvSpPr>
          <p:cNvPr id="86" name="Google Shape;86;p12"/>
          <p:cNvSpPr txBox="1"/>
          <p:nvPr>
            <p:ph idx="10" type="dt"/>
          </p:nvPr>
        </p:nvSpPr>
        <p:spPr>
          <a:xfrm>
            <a:off x="4449741" y="406401"/>
            <a:ext cx="1746504" cy="389467"/>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 name="Google Shape;87;p12"/>
          <p:cNvSpPr txBox="1"/>
          <p:nvPr>
            <p:ph idx="11" type="ftr"/>
          </p:nvPr>
        </p:nvSpPr>
        <p:spPr>
          <a:xfrm>
            <a:off x="475488" y="406401"/>
            <a:ext cx="3864525" cy="38946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 name="Google Shape;88;p12"/>
          <p:cNvSpPr txBox="1"/>
          <p:nvPr>
            <p:ph idx="12" type="sldNum"/>
          </p:nvPr>
        </p:nvSpPr>
        <p:spPr>
          <a:xfrm>
            <a:off x="6305973" y="406401"/>
            <a:ext cx="533739" cy="389467"/>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with Caption" showMasterSp="0">
  <p:cSld name="Quote with Caption">
    <p:spTree>
      <p:nvGrpSpPr>
        <p:cNvPr id="89" name="Shape 89"/>
        <p:cNvGrpSpPr/>
        <p:nvPr/>
      </p:nvGrpSpPr>
      <p:grpSpPr>
        <a:xfrm>
          <a:off x="0" y="0"/>
          <a:ext cx="0" cy="0"/>
          <a:chOff x="0" y="0"/>
          <a:chExt cx="0" cy="0"/>
        </a:xfrm>
      </p:grpSpPr>
      <p:pic>
        <p:nvPicPr>
          <p:cNvPr descr="C0-HD-BTM.png" id="90" name="Google Shape;90;p13"/>
          <p:cNvPicPr preferRelativeResize="0"/>
          <p:nvPr/>
        </p:nvPicPr>
        <p:blipFill rotWithShape="1">
          <a:blip r:embed="rId2">
            <a:alphaModFix/>
          </a:blip>
          <a:srcRect b="0" l="0" r="0" t="0"/>
          <a:stretch/>
        </p:blipFill>
        <p:spPr>
          <a:xfrm>
            <a:off x="0" y="5328919"/>
            <a:ext cx="7315200" cy="1986281"/>
          </a:xfrm>
          <a:prstGeom prst="rect">
            <a:avLst/>
          </a:prstGeom>
          <a:noFill/>
          <a:ln>
            <a:noFill/>
          </a:ln>
        </p:spPr>
      </p:pic>
      <p:sp>
        <p:nvSpPr>
          <p:cNvPr id="91" name="Google Shape;91;p13"/>
          <p:cNvSpPr txBox="1"/>
          <p:nvPr>
            <p:ph type="title"/>
          </p:nvPr>
        </p:nvSpPr>
        <p:spPr>
          <a:xfrm>
            <a:off x="614681" y="803770"/>
            <a:ext cx="6090920" cy="293998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lt1"/>
              </a:buClr>
              <a:buSzPts val="2560"/>
              <a:buFont typeface="Century Gothic"/>
              <a:buNone/>
              <a:defRPr sz="256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2" name="Google Shape;92;p13"/>
          <p:cNvSpPr txBox="1"/>
          <p:nvPr>
            <p:ph idx="1" type="body"/>
          </p:nvPr>
        </p:nvSpPr>
        <p:spPr>
          <a:xfrm>
            <a:off x="782319" y="3743753"/>
            <a:ext cx="5755642" cy="474073"/>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800"/>
              </a:spcBef>
              <a:spcAft>
                <a:spcPts val="0"/>
              </a:spcAft>
              <a:buClr>
                <a:schemeClr val="lt1"/>
              </a:buClr>
              <a:buSzPts val="1120"/>
              <a:buNone/>
              <a:defRPr sz="1120"/>
            </a:lvl1pPr>
            <a:lvl2pPr indent="-228600" lvl="1" marL="914400" algn="l">
              <a:lnSpc>
                <a:spcPct val="90000"/>
              </a:lnSpc>
              <a:spcBef>
                <a:spcPts val="400"/>
              </a:spcBef>
              <a:spcAft>
                <a:spcPts val="0"/>
              </a:spcAft>
              <a:buClr>
                <a:schemeClr val="lt1"/>
              </a:buClr>
              <a:buSzPts val="1120"/>
              <a:buNone/>
              <a:defRPr sz="1120"/>
            </a:lvl2pPr>
            <a:lvl3pPr indent="-228600" lvl="2" marL="1371600" algn="l">
              <a:lnSpc>
                <a:spcPct val="90000"/>
              </a:lnSpc>
              <a:spcBef>
                <a:spcPts val="400"/>
              </a:spcBef>
              <a:spcAft>
                <a:spcPts val="0"/>
              </a:spcAft>
              <a:buClr>
                <a:schemeClr val="lt1"/>
              </a:buClr>
              <a:buSzPts val="960"/>
              <a:buNone/>
              <a:defRPr sz="960"/>
            </a:lvl3pPr>
            <a:lvl4pPr indent="-228600" lvl="3" marL="1828800" algn="l">
              <a:lnSpc>
                <a:spcPct val="90000"/>
              </a:lnSpc>
              <a:spcBef>
                <a:spcPts val="400"/>
              </a:spcBef>
              <a:spcAft>
                <a:spcPts val="0"/>
              </a:spcAft>
              <a:buClr>
                <a:schemeClr val="lt1"/>
              </a:buClr>
              <a:buSzPts val="800"/>
              <a:buNone/>
              <a:defRPr sz="800"/>
            </a:lvl4pPr>
            <a:lvl5pPr indent="-228600" lvl="4" marL="2286000" algn="l">
              <a:lnSpc>
                <a:spcPct val="90000"/>
              </a:lnSpc>
              <a:spcBef>
                <a:spcPts val="400"/>
              </a:spcBef>
              <a:spcAft>
                <a:spcPts val="0"/>
              </a:spcAft>
              <a:buClr>
                <a:schemeClr val="lt1"/>
              </a:buClr>
              <a:buSzPts val="800"/>
              <a:buNone/>
              <a:defRPr sz="800"/>
            </a:lvl5pPr>
            <a:lvl6pPr indent="-228600" lvl="5" marL="2743200" algn="l">
              <a:lnSpc>
                <a:spcPct val="90000"/>
              </a:lnSpc>
              <a:spcBef>
                <a:spcPts val="400"/>
              </a:spcBef>
              <a:spcAft>
                <a:spcPts val="0"/>
              </a:spcAft>
              <a:buClr>
                <a:schemeClr val="lt1"/>
              </a:buClr>
              <a:buSzPts val="800"/>
              <a:buNone/>
              <a:defRPr sz="800"/>
            </a:lvl6pPr>
            <a:lvl7pPr indent="-228600" lvl="6" marL="3200400" algn="l">
              <a:lnSpc>
                <a:spcPct val="90000"/>
              </a:lnSpc>
              <a:spcBef>
                <a:spcPts val="400"/>
              </a:spcBef>
              <a:spcAft>
                <a:spcPts val="0"/>
              </a:spcAft>
              <a:buClr>
                <a:schemeClr val="lt1"/>
              </a:buClr>
              <a:buSzPts val="800"/>
              <a:buNone/>
              <a:defRPr sz="800"/>
            </a:lvl7pPr>
            <a:lvl8pPr indent="-228600" lvl="7" marL="3657600" algn="l">
              <a:lnSpc>
                <a:spcPct val="90000"/>
              </a:lnSpc>
              <a:spcBef>
                <a:spcPts val="400"/>
              </a:spcBef>
              <a:spcAft>
                <a:spcPts val="0"/>
              </a:spcAft>
              <a:buClr>
                <a:schemeClr val="lt1"/>
              </a:buClr>
              <a:buSzPts val="800"/>
              <a:buNone/>
              <a:defRPr sz="800"/>
            </a:lvl8pPr>
            <a:lvl9pPr indent="-228600" lvl="8" marL="4114800" algn="l">
              <a:lnSpc>
                <a:spcPct val="90000"/>
              </a:lnSpc>
              <a:spcBef>
                <a:spcPts val="400"/>
              </a:spcBef>
              <a:spcAft>
                <a:spcPts val="0"/>
              </a:spcAft>
              <a:buClr>
                <a:schemeClr val="lt1"/>
              </a:buClr>
              <a:buSzPts val="800"/>
              <a:buNone/>
              <a:defRPr sz="800"/>
            </a:lvl9pPr>
          </a:lstStyle>
          <a:p/>
        </p:txBody>
      </p:sp>
      <p:sp>
        <p:nvSpPr>
          <p:cNvPr id="93" name="Google Shape;93;p13"/>
          <p:cNvSpPr txBox="1"/>
          <p:nvPr>
            <p:ph idx="2" type="body"/>
          </p:nvPr>
        </p:nvSpPr>
        <p:spPr>
          <a:xfrm>
            <a:off x="548640" y="4452904"/>
            <a:ext cx="6223002" cy="876016"/>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800"/>
              </a:spcBef>
              <a:spcAft>
                <a:spcPts val="0"/>
              </a:spcAft>
              <a:buClr>
                <a:schemeClr val="lt1"/>
              </a:buClr>
              <a:buSzPts val="1280"/>
              <a:buNone/>
              <a:defRPr sz="1280"/>
            </a:lvl1pPr>
            <a:lvl2pPr indent="-228600" lvl="1" marL="914400" algn="l">
              <a:lnSpc>
                <a:spcPct val="90000"/>
              </a:lnSpc>
              <a:spcBef>
                <a:spcPts val="400"/>
              </a:spcBef>
              <a:spcAft>
                <a:spcPts val="0"/>
              </a:spcAft>
              <a:buClr>
                <a:schemeClr val="lt1"/>
              </a:buClr>
              <a:buSzPts val="1120"/>
              <a:buNone/>
              <a:defRPr sz="1120"/>
            </a:lvl2pPr>
            <a:lvl3pPr indent="-228600" lvl="2" marL="1371600" algn="l">
              <a:lnSpc>
                <a:spcPct val="90000"/>
              </a:lnSpc>
              <a:spcBef>
                <a:spcPts val="400"/>
              </a:spcBef>
              <a:spcAft>
                <a:spcPts val="0"/>
              </a:spcAft>
              <a:buClr>
                <a:schemeClr val="lt1"/>
              </a:buClr>
              <a:buSzPts val="960"/>
              <a:buNone/>
              <a:defRPr sz="960"/>
            </a:lvl3pPr>
            <a:lvl4pPr indent="-228600" lvl="3" marL="1828800" algn="l">
              <a:lnSpc>
                <a:spcPct val="90000"/>
              </a:lnSpc>
              <a:spcBef>
                <a:spcPts val="400"/>
              </a:spcBef>
              <a:spcAft>
                <a:spcPts val="0"/>
              </a:spcAft>
              <a:buClr>
                <a:schemeClr val="lt1"/>
              </a:buClr>
              <a:buSzPts val="800"/>
              <a:buNone/>
              <a:defRPr sz="800"/>
            </a:lvl4pPr>
            <a:lvl5pPr indent="-228600" lvl="4" marL="2286000" algn="l">
              <a:lnSpc>
                <a:spcPct val="90000"/>
              </a:lnSpc>
              <a:spcBef>
                <a:spcPts val="400"/>
              </a:spcBef>
              <a:spcAft>
                <a:spcPts val="0"/>
              </a:spcAft>
              <a:buClr>
                <a:schemeClr val="lt1"/>
              </a:buClr>
              <a:buSzPts val="800"/>
              <a:buNone/>
              <a:defRPr sz="800"/>
            </a:lvl5pPr>
            <a:lvl6pPr indent="-228600" lvl="5" marL="2743200" algn="l">
              <a:lnSpc>
                <a:spcPct val="90000"/>
              </a:lnSpc>
              <a:spcBef>
                <a:spcPts val="400"/>
              </a:spcBef>
              <a:spcAft>
                <a:spcPts val="0"/>
              </a:spcAft>
              <a:buClr>
                <a:schemeClr val="lt1"/>
              </a:buClr>
              <a:buSzPts val="800"/>
              <a:buNone/>
              <a:defRPr sz="800"/>
            </a:lvl6pPr>
            <a:lvl7pPr indent="-228600" lvl="6" marL="3200400" algn="l">
              <a:lnSpc>
                <a:spcPct val="90000"/>
              </a:lnSpc>
              <a:spcBef>
                <a:spcPts val="400"/>
              </a:spcBef>
              <a:spcAft>
                <a:spcPts val="0"/>
              </a:spcAft>
              <a:buClr>
                <a:schemeClr val="lt1"/>
              </a:buClr>
              <a:buSzPts val="800"/>
              <a:buNone/>
              <a:defRPr sz="800"/>
            </a:lvl7pPr>
            <a:lvl8pPr indent="-228600" lvl="7" marL="3657600" algn="l">
              <a:lnSpc>
                <a:spcPct val="90000"/>
              </a:lnSpc>
              <a:spcBef>
                <a:spcPts val="400"/>
              </a:spcBef>
              <a:spcAft>
                <a:spcPts val="0"/>
              </a:spcAft>
              <a:buClr>
                <a:schemeClr val="lt1"/>
              </a:buClr>
              <a:buSzPts val="800"/>
              <a:buNone/>
              <a:defRPr sz="800"/>
            </a:lvl8pPr>
            <a:lvl9pPr indent="-228600" lvl="8" marL="4114800" algn="l">
              <a:lnSpc>
                <a:spcPct val="90000"/>
              </a:lnSpc>
              <a:spcBef>
                <a:spcPts val="400"/>
              </a:spcBef>
              <a:spcAft>
                <a:spcPts val="0"/>
              </a:spcAft>
              <a:buClr>
                <a:schemeClr val="lt1"/>
              </a:buClr>
              <a:buSzPts val="800"/>
              <a:buNone/>
              <a:defRPr sz="800"/>
            </a:lvl9pPr>
          </a:lstStyle>
          <a:p/>
        </p:txBody>
      </p:sp>
      <p:sp>
        <p:nvSpPr>
          <p:cNvPr id="94" name="Google Shape;94;p13"/>
          <p:cNvSpPr txBox="1"/>
          <p:nvPr>
            <p:ph idx="10" type="dt"/>
          </p:nvPr>
        </p:nvSpPr>
        <p:spPr>
          <a:xfrm>
            <a:off x="4449741" y="406401"/>
            <a:ext cx="1746504" cy="389467"/>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 name="Google Shape;95;p13"/>
          <p:cNvSpPr txBox="1"/>
          <p:nvPr>
            <p:ph idx="11" type="ftr"/>
          </p:nvPr>
        </p:nvSpPr>
        <p:spPr>
          <a:xfrm>
            <a:off x="475488" y="404734"/>
            <a:ext cx="3864525" cy="38946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 name="Google Shape;96;p13"/>
          <p:cNvSpPr txBox="1"/>
          <p:nvPr>
            <p:ph idx="12" type="sldNum"/>
          </p:nvPr>
        </p:nvSpPr>
        <p:spPr>
          <a:xfrm>
            <a:off x="6305973" y="406401"/>
            <a:ext cx="533739" cy="389467"/>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CA"/>
              <a:t>‹#›</a:t>
            </a:fld>
            <a:endParaRPr/>
          </a:p>
        </p:txBody>
      </p:sp>
      <p:sp>
        <p:nvSpPr>
          <p:cNvPr id="97" name="Google Shape;97;p13"/>
          <p:cNvSpPr txBox="1"/>
          <p:nvPr/>
        </p:nvSpPr>
        <p:spPr>
          <a:xfrm>
            <a:off x="185166" y="861568"/>
            <a:ext cx="365760" cy="623761"/>
          </a:xfrm>
          <a:prstGeom prst="rect">
            <a:avLst/>
          </a:prstGeom>
          <a:noFill/>
          <a:ln>
            <a:noFill/>
          </a:ln>
        </p:spPr>
        <p:txBody>
          <a:bodyPr anchorCtr="0" anchor="ctr" bIns="36575" lIns="73150" spcFirstLastPara="1" rIns="73150" wrap="square" tIns="36575">
            <a:noAutofit/>
          </a:bodyPr>
          <a:lstStyle/>
          <a:p>
            <a:pPr indent="0" lvl="0" marL="0" marR="0" rtl="0" algn="l">
              <a:spcBef>
                <a:spcPts val="0"/>
              </a:spcBef>
              <a:spcAft>
                <a:spcPts val="0"/>
              </a:spcAft>
              <a:buClr>
                <a:schemeClr val="lt1"/>
              </a:buClr>
              <a:buSzPts val="6400"/>
              <a:buFont typeface="Century Gothic"/>
              <a:buNone/>
            </a:pPr>
            <a:r>
              <a:rPr b="0" lang="en-CA" sz="6400" cap="none">
                <a:solidFill>
                  <a:schemeClr val="lt1"/>
                </a:solidFill>
                <a:latin typeface="Century Gothic"/>
                <a:ea typeface="Century Gothic"/>
                <a:cs typeface="Century Gothic"/>
                <a:sym typeface="Century Gothic"/>
              </a:rPr>
              <a:t>“</a:t>
            </a:r>
            <a:endParaRPr/>
          </a:p>
        </p:txBody>
      </p:sp>
      <p:sp>
        <p:nvSpPr>
          <p:cNvPr id="98" name="Google Shape;98;p13"/>
          <p:cNvSpPr txBox="1"/>
          <p:nvPr/>
        </p:nvSpPr>
        <p:spPr>
          <a:xfrm>
            <a:off x="6517386" y="3222752"/>
            <a:ext cx="365760" cy="623761"/>
          </a:xfrm>
          <a:prstGeom prst="rect">
            <a:avLst/>
          </a:prstGeom>
          <a:noFill/>
          <a:ln>
            <a:noFill/>
          </a:ln>
        </p:spPr>
        <p:txBody>
          <a:bodyPr anchorCtr="0" anchor="ctr" bIns="36575" lIns="73150" spcFirstLastPara="1" rIns="73150" wrap="square" tIns="36575">
            <a:noAutofit/>
          </a:bodyPr>
          <a:lstStyle/>
          <a:p>
            <a:pPr indent="0" lvl="0" marL="0" marR="0" rtl="0" algn="r">
              <a:spcBef>
                <a:spcPts val="0"/>
              </a:spcBef>
              <a:spcAft>
                <a:spcPts val="0"/>
              </a:spcAft>
              <a:buClr>
                <a:schemeClr val="lt1"/>
              </a:buClr>
              <a:buSzPts val="6400"/>
              <a:buFont typeface="Century Gothic"/>
              <a:buNone/>
            </a:pPr>
            <a:r>
              <a:rPr b="0" lang="en-CA" sz="6400" cap="none">
                <a:solidFill>
                  <a:schemeClr val="lt1"/>
                </a:solidFill>
                <a:latin typeface="Century Gothic"/>
                <a:ea typeface="Century Gothic"/>
                <a:cs typeface="Century Gothic"/>
                <a:sym typeface="Century Gothic"/>
              </a:rPr>
              <a:t>”</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me Card" showMasterSp="0">
  <p:cSld name="Name Card">
    <p:spTree>
      <p:nvGrpSpPr>
        <p:cNvPr id="99" name="Shape 99"/>
        <p:cNvGrpSpPr/>
        <p:nvPr/>
      </p:nvGrpSpPr>
      <p:grpSpPr>
        <a:xfrm>
          <a:off x="0" y="0"/>
          <a:ext cx="0" cy="0"/>
          <a:chOff x="0" y="0"/>
          <a:chExt cx="0" cy="0"/>
        </a:xfrm>
      </p:grpSpPr>
      <p:pic>
        <p:nvPicPr>
          <p:cNvPr descr="C0-HD-BTM.png" id="100" name="Google Shape;100;p14"/>
          <p:cNvPicPr preferRelativeResize="0"/>
          <p:nvPr/>
        </p:nvPicPr>
        <p:blipFill rotWithShape="1">
          <a:blip r:embed="rId2">
            <a:alphaModFix/>
          </a:blip>
          <a:srcRect b="0" l="0" r="0" t="0"/>
          <a:stretch/>
        </p:blipFill>
        <p:spPr>
          <a:xfrm>
            <a:off x="0" y="5328919"/>
            <a:ext cx="7315200" cy="1986281"/>
          </a:xfrm>
          <a:prstGeom prst="rect">
            <a:avLst/>
          </a:prstGeom>
          <a:noFill/>
          <a:ln>
            <a:noFill/>
          </a:ln>
        </p:spPr>
      </p:pic>
      <p:sp>
        <p:nvSpPr>
          <p:cNvPr id="101" name="Google Shape;101;p14"/>
          <p:cNvSpPr txBox="1"/>
          <p:nvPr>
            <p:ph type="title"/>
          </p:nvPr>
        </p:nvSpPr>
        <p:spPr>
          <a:xfrm>
            <a:off x="548640" y="1199683"/>
            <a:ext cx="6219826" cy="2679291"/>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lt1"/>
              </a:buClr>
              <a:buSzPts val="2560"/>
              <a:buFont typeface="Century Gothic"/>
              <a:buNone/>
              <a:defRPr sz="256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2" name="Google Shape;102;p14"/>
          <p:cNvSpPr txBox="1"/>
          <p:nvPr>
            <p:ph idx="1" type="body"/>
          </p:nvPr>
        </p:nvSpPr>
        <p:spPr>
          <a:xfrm>
            <a:off x="548634" y="3891538"/>
            <a:ext cx="6218886" cy="1066544"/>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800"/>
              </a:spcBef>
              <a:spcAft>
                <a:spcPts val="0"/>
              </a:spcAft>
              <a:buClr>
                <a:schemeClr val="lt1"/>
              </a:buClr>
              <a:buSzPts val="1280"/>
              <a:buNone/>
              <a:defRPr sz="1280"/>
            </a:lvl1pPr>
            <a:lvl2pPr indent="-228600" lvl="1" marL="914400" algn="l">
              <a:lnSpc>
                <a:spcPct val="90000"/>
              </a:lnSpc>
              <a:spcBef>
                <a:spcPts val="400"/>
              </a:spcBef>
              <a:spcAft>
                <a:spcPts val="0"/>
              </a:spcAft>
              <a:buClr>
                <a:schemeClr val="lt1"/>
              </a:buClr>
              <a:buSzPts val="1120"/>
              <a:buNone/>
              <a:defRPr sz="1120"/>
            </a:lvl2pPr>
            <a:lvl3pPr indent="-228600" lvl="2" marL="1371600" algn="l">
              <a:lnSpc>
                <a:spcPct val="90000"/>
              </a:lnSpc>
              <a:spcBef>
                <a:spcPts val="400"/>
              </a:spcBef>
              <a:spcAft>
                <a:spcPts val="0"/>
              </a:spcAft>
              <a:buClr>
                <a:schemeClr val="lt1"/>
              </a:buClr>
              <a:buSzPts val="960"/>
              <a:buNone/>
              <a:defRPr sz="960"/>
            </a:lvl3pPr>
            <a:lvl4pPr indent="-228600" lvl="3" marL="1828800" algn="l">
              <a:lnSpc>
                <a:spcPct val="90000"/>
              </a:lnSpc>
              <a:spcBef>
                <a:spcPts val="400"/>
              </a:spcBef>
              <a:spcAft>
                <a:spcPts val="0"/>
              </a:spcAft>
              <a:buClr>
                <a:schemeClr val="lt1"/>
              </a:buClr>
              <a:buSzPts val="800"/>
              <a:buNone/>
              <a:defRPr sz="800"/>
            </a:lvl4pPr>
            <a:lvl5pPr indent="-228600" lvl="4" marL="2286000" algn="l">
              <a:lnSpc>
                <a:spcPct val="90000"/>
              </a:lnSpc>
              <a:spcBef>
                <a:spcPts val="400"/>
              </a:spcBef>
              <a:spcAft>
                <a:spcPts val="0"/>
              </a:spcAft>
              <a:buClr>
                <a:schemeClr val="lt1"/>
              </a:buClr>
              <a:buSzPts val="800"/>
              <a:buNone/>
              <a:defRPr sz="800"/>
            </a:lvl5pPr>
            <a:lvl6pPr indent="-228600" lvl="5" marL="2743200" algn="l">
              <a:lnSpc>
                <a:spcPct val="90000"/>
              </a:lnSpc>
              <a:spcBef>
                <a:spcPts val="400"/>
              </a:spcBef>
              <a:spcAft>
                <a:spcPts val="0"/>
              </a:spcAft>
              <a:buClr>
                <a:schemeClr val="lt1"/>
              </a:buClr>
              <a:buSzPts val="800"/>
              <a:buNone/>
              <a:defRPr sz="800"/>
            </a:lvl6pPr>
            <a:lvl7pPr indent="-228600" lvl="6" marL="3200400" algn="l">
              <a:lnSpc>
                <a:spcPct val="90000"/>
              </a:lnSpc>
              <a:spcBef>
                <a:spcPts val="400"/>
              </a:spcBef>
              <a:spcAft>
                <a:spcPts val="0"/>
              </a:spcAft>
              <a:buClr>
                <a:schemeClr val="lt1"/>
              </a:buClr>
              <a:buSzPts val="800"/>
              <a:buNone/>
              <a:defRPr sz="800"/>
            </a:lvl7pPr>
            <a:lvl8pPr indent="-228600" lvl="7" marL="3657600" algn="l">
              <a:lnSpc>
                <a:spcPct val="90000"/>
              </a:lnSpc>
              <a:spcBef>
                <a:spcPts val="400"/>
              </a:spcBef>
              <a:spcAft>
                <a:spcPts val="0"/>
              </a:spcAft>
              <a:buClr>
                <a:schemeClr val="lt1"/>
              </a:buClr>
              <a:buSzPts val="800"/>
              <a:buNone/>
              <a:defRPr sz="800"/>
            </a:lvl8pPr>
            <a:lvl9pPr indent="-228600" lvl="8" marL="4114800" algn="l">
              <a:lnSpc>
                <a:spcPct val="90000"/>
              </a:lnSpc>
              <a:spcBef>
                <a:spcPts val="400"/>
              </a:spcBef>
              <a:spcAft>
                <a:spcPts val="0"/>
              </a:spcAft>
              <a:buClr>
                <a:schemeClr val="lt1"/>
              </a:buClr>
              <a:buSzPts val="800"/>
              <a:buNone/>
              <a:defRPr sz="800"/>
            </a:lvl9pPr>
          </a:lstStyle>
          <a:p/>
        </p:txBody>
      </p:sp>
      <p:sp>
        <p:nvSpPr>
          <p:cNvPr id="103" name="Google Shape;103;p14"/>
          <p:cNvSpPr txBox="1"/>
          <p:nvPr>
            <p:ph idx="10" type="dt"/>
          </p:nvPr>
        </p:nvSpPr>
        <p:spPr>
          <a:xfrm>
            <a:off x="4449741" y="404143"/>
            <a:ext cx="1746504" cy="389467"/>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14"/>
          <p:cNvSpPr txBox="1"/>
          <p:nvPr>
            <p:ph idx="11" type="ftr"/>
          </p:nvPr>
        </p:nvSpPr>
        <p:spPr>
          <a:xfrm>
            <a:off x="475488" y="404143"/>
            <a:ext cx="3864525" cy="38946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 name="Google Shape;105;p14"/>
          <p:cNvSpPr txBox="1"/>
          <p:nvPr>
            <p:ph idx="12" type="sldNum"/>
          </p:nvPr>
        </p:nvSpPr>
        <p:spPr>
          <a:xfrm>
            <a:off x="6305973" y="406401"/>
            <a:ext cx="533739" cy="389467"/>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Column">
  <p:cSld name="3 Column">
    <p:spTree>
      <p:nvGrpSpPr>
        <p:cNvPr id="106" name="Shape 106"/>
        <p:cNvGrpSpPr/>
        <p:nvPr/>
      </p:nvGrpSpPr>
      <p:grpSpPr>
        <a:xfrm>
          <a:off x="0" y="0"/>
          <a:ext cx="0" cy="0"/>
          <a:chOff x="0" y="0"/>
          <a:chExt cx="0" cy="0"/>
        </a:xfrm>
      </p:grpSpPr>
      <p:sp>
        <p:nvSpPr>
          <p:cNvPr id="107" name="Google Shape;107;p15"/>
          <p:cNvSpPr txBox="1"/>
          <p:nvPr>
            <p:ph type="title"/>
          </p:nvPr>
        </p:nvSpPr>
        <p:spPr>
          <a:xfrm>
            <a:off x="1737361" y="812801"/>
            <a:ext cx="5102351" cy="1390791"/>
          </a:xfrm>
          <a:prstGeom prst="rect">
            <a:avLst/>
          </a:prstGeom>
          <a:noFill/>
          <a:ln>
            <a:noFill/>
          </a:ln>
        </p:spPr>
        <p:txBody>
          <a:bodyPr anchorCtr="0" anchor="ctr" bIns="45700" lIns="91425" spcFirstLastPara="1" rIns="91425" wrap="square" tIns="45700">
            <a:noAutofit/>
          </a:bodyPr>
          <a:lstStyle>
            <a:lvl1pPr lvl="0" algn="r">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8" name="Google Shape;108;p15"/>
          <p:cNvSpPr txBox="1"/>
          <p:nvPr>
            <p:ph idx="1" type="body"/>
          </p:nvPr>
        </p:nvSpPr>
        <p:spPr>
          <a:xfrm>
            <a:off x="475489" y="2348885"/>
            <a:ext cx="2048256" cy="658475"/>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800"/>
              </a:spcBef>
              <a:spcAft>
                <a:spcPts val="0"/>
              </a:spcAft>
              <a:buClr>
                <a:schemeClr val="lt1"/>
              </a:buClr>
              <a:buSzPts val="1920"/>
              <a:buNone/>
              <a:defRPr b="0" sz="1920">
                <a:solidFill>
                  <a:schemeClr val="lt1"/>
                </a:solidFill>
              </a:defRPr>
            </a:lvl1pPr>
            <a:lvl2pPr indent="-228600" lvl="1" marL="914400" algn="l">
              <a:lnSpc>
                <a:spcPct val="90000"/>
              </a:lnSpc>
              <a:spcBef>
                <a:spcPts val="400"/>
              </a:spcBef>
              <a:spcAft>
                <a:spcPts val="0"/>
              </a:spcAft>
              <a:buClr>
                <a:schemeClr val="lt1"/>
              </a:buClr>
              <a:buSzPts val="1600"/>
              <a:buNone/>
              <a:defRPr b="1" sz="1600"/>
            </a:lvl2pPr>
            <a:lvl3pPr indent="-228600" lvl="2" marL="1371600" algn="l">
              <a:lnSpc>
                <a:spcPct val="90000"/>
              </a:lnSpc>
              <a:spcBef>
                <a:spcPts val="400"/>
              </a:spcBef>
              <a:spcAft>
                <a:spcPts val="0"/>
              </a:spcAft>
              <a:buClr>
                <a:schemeClr val="lt1"/>
              </a:buClr>
              <a:buSzPts val="1440"/>
              <a:buNone/>
              <a:defRPr b="1" sz="1440"/>
            </a:lvl3pPr>
            <a:lvl4pPr indent="-228600" lvl="3" marL="1828800" algn="l">
              <a:lnSpc>
                <a:spcPct val="90000"/>
              </a:lnSpc>
              <a:spcBef>
                <a:spcPts val="400"/>
              </a:spcBef>
              <a:spcAft>
                <a:spcPts val="0"/>
              </a:spcAft>
              <a:buClr>
                <a:schemeClr val="lt1"/>
              </a:buClr>
              <a:buSzPts val="1280"/>
              <a:buNone/>
              <a:defRPr b="1" sz="1280"/>
            </a:lvl4pPr>
            <a:lvl5pPr indent="-228600" lvl="4" marL="2286000" algn="l">
              <a:lnSpc>
                <a:spcPct val="90000"/>
              </a:lnSpc>
              <a:spcBef>
                <a:spcPts val="400"/>
              </a:spcBef>
              <a:spcAft>
                <a:spcPts val="0"/>
              </a:spcAft>
              <a:buClr>
                <a:schemeClr val="lt1"/>
              </a:buClr>
              <a:buSzPts val="1280"/>
              <a:buNone/>
              <a:defRPr b="1" sz="1280"/>
            </a:lvl5pPr>
            <a:lvl6pPr indent="-228600" lvl="5" marL="2743200" algn="l">
              <a:lnSpc>
                <a:spcPct val="90000"/>
              </a:lnSpc>
              <a:spcBef>
                <a:spcPts val="400"/>
              </a:spcBef>
              <a:spcAft>
                <a:spcPts val="0"/>
              </a:spcAft>
              <a:buClr>
                <a:schemeClr val="lt1"/>
              </a:buClr>
              <a:buSzPts val="1280"/>
              <a:buNone/>
              <a:defRPr b="1" sz="1280"/>
            </a:lvl6pPr>
            <a:lvl7pPr indent="-228600" lvl="6" marL="3200400" algn="l">
              <a:lnSpc>
                <a:spcPct val="90000"/>
              </a:lnSpc>
              <a:spcBef>
                <a:spcPts val="400"/>
              </a:spcBef>
              <a:spcAft>
                <a:spcPts val="0"/>
              </a:spcAft>
              <a:buClr>
                <a:schemeClr val="lt1"/>
              </a:buClr>
              <a:buSzPts val="1280"/>
              <a:buNone/>
              <a:defRPr b="1" sz="1280"/>
            </a:lvl7pPr>
            <a:lvl8pPr indent="-228600" lvl="7" marL="3657600" algn="l">
              <a:lnSpc>
                <a:spcPct val="90000"/>
              </a:lnSpc>
              <a:spcBef>
                <a:spcPts val="400"/>
              </a:spcBef>
              <a:spcAft>
                <a:spcPts val="0"/>
              </a:spcAft>
              <a:buClr>
                <a:schemeClr val="lt1"/>
              </a:buClr>
              <a:buSzPts val="1280"/>
              <a:buNone/>
              <a:defRPr b="1" sz="1280"/>
            </a:lvl8pPr>
            <a:lvl9pPr indent="-228600" lvl="8" marL="4114800" algn="l">
              <a:lnSpc>
                <a:spcPct val="90000"/>
              </a:lnSpc>
              <a:spcBef>
                <a:spcPts val="400"/>
              </a:spcBef>
              <a:spcAft>
                <a:spcPts val="0"/>
              </a:spcAft>
              <a:buClr>
                <a:schemeClr val="lt1"/>
              </a:buClr>
              <a:buSzPts val="1280"/>
              <a:buNone/>
              <a:defRPr b="1" sz="1280"/>
            </a:lvl9pPr>
          </a:lstStyle>
          <a:p/>
        </p:txBody>
      </p:sp>
      <p:sp>
        <p:nvSpPr>
          <p:cNvPr id="109" name="Google Shape;109;p15"/>
          <p:cNvSpPr txBox="1"/>
          <p:nvPr>
            <p:ph idx="2" type="body"/>
          </p:nvPr>
        </p:nvSpPr>
        <p:spPr>
          <a:xfrm>
            <a:off x="475488" y="3098202"/>
            <a:ext cx="2048256" cy="3583018"/>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800"/>
              </a:spcBef>
              <a:spcAft>
                <a:spcPts val="0"/>
              </a:spcAft>
              <a:buClr>
                <a:schemeClr val="lt1"/>
              </a:buClr>
              <a:buSzPts val="1120"/>
              <a:buNone/>
              <a:defRPr sz="1120"/>
            </a:lvl1pPr>
            <a:lvl2pPr indent="-228600" lvl="1" marL="914400" algn="l">
              <a:lnSpc>
                <a:spcPct val="90000"/>
              </a:lnSpc>
              <a:spcBef>
                <a:spcPts val="400"/>
              </a:spcBef>
              <a:spcAft>
                <a:spcPts val="0"/>
              </a:spcAft>
              <a:buClr>
                <a:schemeClr val="lt1"/>
              </a:buClr>
              <a:buSzPts val="960"/>
              <a:buNone/>
              <a:defRPr sz="960"/>
            </a:lvl2pPr>
            <a:lvl3pPr indent="-228600" lvl="2" marL="1371600" algn="l">
              <a:lnSpc>
                <a:spcPct val="90000"/>
              </a:lnSpc>
              <a:spcBef>
                <a:spcPts val="400"/>
              </a:spcBef>
              <a:spcAft>
                <a:spcPts val="0"/>
              </a:spcAft>
              <a:buClr>
                <a:schemeClr val="lt1"/>
              </a:buClr>
              <a:buSzPts val="800"/>
              <a:buNone/>
              <a:defRPr sz="800"/>
            </a:lvl3pPr>
            <a:lvl4pPr indent="-228600" lvl="3" marL="1828800" algn="l">
              <a:lnSpc>
                <a:spcPct val="90000"/>
              </a:lnSpc>
              <a:spcBef>
                <a:spcPts val="400"/>
              </a:spcBef>
              <a:spcAft>
                <a:spcPts val="0"/>
              </a:spcAft>
              <a:buClr>
                <a:schemeClr val="lt1"/>
              </a:buClr>
              <a:buSzPts val="720"/>
              <a:buNone/>
              <a:defRPr sz="720"/>
            </a:lvl4pPr>
            <a:lvl5pPr indent="-228600" lvl="4" marL="2286000" algn="l">
              <a:lnSpc>
                <a:spcPct val="90000"/>
              </a:lnSpc>
              <a:spcBef>
                <a:spcPts val="400"/>
              </a:spcBef>
              <a:spcAft>
                <a:spcPts val="0"/>
              </a:spcAft>
              <a:buClr>
                <a:schemeClr val="lt1"/>
              </a:buClr>
              <a:buSzPts val="720"/>
              <a:buNone/>
              <a:defRPr sz="720"/>
            </a:lvl5pPr>
            <a:lvl6pPr indent="-228600" lvl="5" marL="2743200" algn="l">
              <a:lnSpc>
                <a:spcPct val="90000"/>
              </a:lnSpc>
              <a:spcBef>
                <a:spcPts val="400"/>
              </a:spcBef>
              <a:spcAft>
                <a:spcPts val="0"/>
              </a:spcAft>
              <a:buClr>
                <a:schemeClr val="lt1"/>
              </a:buClr>
              <a:buSzPts val="720"/>
              <a:buNone/>
              <a:defRPr sz="720"/>
            </a:lvl6pPr>
            <a:lvl7pPr indent="-228600" lvl="6" marL="3200400" algn="l">
              <a:lnSpc>
                <a:spcPct val="90000"/>
              </a:lnSpc>
              <a:spcBef>
                <a:spcPts val="400"/>
              </a:spcBef>
              <a:spcAft>
                <a:spcPts val="0"/>
              </a:spcAft>
              <a:buClr>
                <a:schemeClr val="lt1"/>
              </a:buClr>
              <a:buSzPts val="720"/>
              <a:buNone/>
              <a:defRPr sz="720"/>
            </a:lvl7pPr>
            <a:lvl8pPr indent="-228600" lvl="7" marL="3657600" algn="l">
              <a:lnSpc>
                <a:spcPct val="90000"/>
              </a:lnSpc>
              <a:spcBef>
                <a:spcPts val="400"/>
              </a:spcBef>
              <a:spcAft>
                <a:spcPts val="0"/>
              </a:spcAft>
              <a:buClr>
                <a:schemeClr val="lt1"/>
              </a:buClr>
              <a:buSzPts val="720"/>
              <a:buNone/>
              <a:defRPr sz="720"/>
            </a:lvl8pPr>
            <a:lvl9pPr indent="-228600" lvl="8" marL="4114800" algn="l">
              <a:lnSpc>
                <a:spcPct val="90000"/>
              </a:lnSpc>
              <a:spcBef>
                <a:spcPts val="400"/>
              </a:spcBef>
              <a:spcAft>
                <a:spcPts val="0"/>
              </a:spcAft>
              <a:buClr>
                <a:schemeClr val="lt1"/>
              </a:buClr>
              <a:buSzPts val="720"/>
              <a:buNone/>
              <a:defRPr sz="720"/>
            </a:lvl9pPr>
          </a:lstStyle>
          <a:p/>
        </p:txBody>
      </p:sp>
      <p:sp>
        <p:nvSpPr>
          <p:cNvPr id="110" name="Google Shape;110;p15"/>
          <p:cNvSpPr txBox="1"/>
          <p:nvPr>
            <p:ph idx="3" type="body"/>
          </p:nvPr>
        </p:nvSpPr>
        <p:spPr>
          <a:xfrm>
            <a:off x="2641790" y="2348089"/>
            <a:ext cx="2048256" cy="668303"/>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800"/>
              </a:spcBef>
              <a:spcAft>
                <a:spcPts val="0"/>
              </a:spcAft>
              <a:buClr>
                <a:schemeClr val="lt1"/>
              </a:buClr>
              <a:buSzPts val="1920"/>
              <a:buNone/>
              <a:defRPr b="0" sz="1920">
                <a:solidFill>
                  <a:schemeClr val="lt1"/>
                </a:solidFill>
              </a:defRPr>
            </a:lvl1pPr>
            <a:lvl2pPr indent="-228600" lvl="1" marL="914400" algn="l">
              <a:lnSpc>
                <a:spcPct val="90000"/>
              </a:lnSpc>
              <a:spcBef>
                <a:spcPts val="400"/>
              </a:spcBef>
              <a:spcAft>
                <a:spcPts val="0"/>
              </a:spcAft>
              <a:buClr>
                <a:schemeClr val="lt1"/>
              </a:buClr>
              <a:buSzPts val="1600"/>
              <a:buNone/>
              <a:defRPr b="1" sz="1600"/>
            </a:lvl2pPr>
            <a:lvl3pPr indent="-228600" lvl="2" marL="1371600" algn="l">
              <a:lnSpc>
                <a:spcPct val="90000"/>
              </a:lnSpc>
              <a:spcBef>
                <a:spcPts val="400"/>
              </a:spcBef>
              <a:spcAft>
                <a:spcPts val="0"/>
              </a:spcAft>
              <a:buClr>
                <a:schemeClr val="lt1"/>
              </a:buClr>
              <a:buSzPts val="1440"/>
              <a:buNone/>
              <a:defRPr b="1" sz="1440"/>
            </a:lvl3pPr>
            <a:lvl4pPr indent="-228600" lvl="3" marL="1828800" algn="l">
              <a:lnSpc>
                <a:spcPct val="90000"/>
              </a:lnSpc>
              <a:spcBef>
                <a:spcPts val="400"/>
              </a:spcBef>
              <a:spcAft>
                <a:spcPts val="0"/>
              </a:spcAft>
              <a:buClr>
                <a:schemeClr val="lt1"/>
              </a:buClr>
              <a:buSzPts val="1280"/>
              <a:buNone/>
              <a:defRPr b="1" sz="1280"/>
            </a:lvl4pPr>
            <a:lvl5pPr indent="-228600" lvl="4" marL="2286000" algn="l">
              <a:lnSpc>
                <a:spcPct val="90000"/>
              </a:lnSpc>
              <a:spcBef>
                <a:spcPts val="400"/>
              </a:spcBef>
              <a:spcAft>
                <a:spcPts val="0"/>
              </a:spcAft>
              <a:buClr>
                <a:schemeClr val="lt1"/>
              </a:buClr>
              <a:buSzPts val="1280"/>
              <a:buNone/>
              <a:defRPr b="1" sz="1280"/>
            </a:lvl5pPr>
            <a:lvl6pPr indent="-228600" lvl="5" marL="2743200" algn="l">
              <a:lnSpc>
                <a:spcPct val="90000"/>
              </a:lnSpc>
              <a:spcBef>
                <a:spcPts val="400"/>
              </a:spcBef>
              <a:spcAft>
                <a:spcPts val="0"/>
              </a:spcAft>
              <a:buClr>
                <a:schemeClr val="lt1"/>
              </a:buClr>
              <a:buSzPts val="1280"/>
              <a:buNone/>
              <a:defRPr b="1" sz="1280"/>
            </a:lvl6pPr>
            <a:lvl7pPr indent="-228600" lvl="6" marL="3200400" algn="l">
              <a:lnSpc>
                <a:spcPct val="90000"/>
              </a:lnSpc>
              <a:spcBef>
                <a:spcPts val="400"/>
              </a:spcBef>
              <a:spcAft>
                <a:spcPts val="0"/>
              </a:spcAft>
              <a:buClr>
                <a:schemeClr val="lt1"/>
              </a:buClr>
              <a:buSzPts val="1280"/>
              <a:buNone/>
              <a:defRPr b="1" sz="1280"/>
            </a:lvl7pPr>
            <a:lvl8pPr indent="-228600" lvl="7" marL="3657600" algn="l">
              <a:lnSpc>
                <a:spcPct val="90000"/>
              </a:lnSpc>
              <a:spcBef>
                <a:spcPts val="400"/>
              </a:spcBef>
              <a:spcAft>
                <a:spcPts val="0"/>
              </a:spcAft>
              <a:buClr>
                <a:schemeClr val="lt1"/>
              </a:buClr>
              <a:buSzPts val="1280"/>
              <a:buNone/>
              <a:defRPr b="1" sz="1280"/>
            </a:lvl8pPr>
            <a:lvl9pPr indent="-228600" lvl="8" marL="4114800" algn="l">
              <a:lnSpc>
                <a:spcPct val="90000"/>
              </a:lnSpc>
              <a:spcBef>
                <a:spcPts val="400"/>
              </a:spcBef>
              <a:spcAft>
                <a:spcPts val="0"/>
              </a:spcAft>
              <a:buClr>
                <a:schemeClr val="lt1"/>
              </a:buClr>
              <a:buSzPts val="1280"/>
              <a:buNone/>
              <a:defRPr b="1" sz="1280"/>
            </a:lvl9pPr>
          </a:lstStyle>
          <a:p/>
        </p:txBody>
      </p:sp>
      <p:sp>
        <p:nvSpPr>
          <p:cNvPr id="111" name="Google Shape;111;p15"/>
          <p:cNvSpPr txBox="1"/>
          <p:nvPr>
            <p:ph idx="4" type="body"/>
          </p:nvPr>
        </p:nvSpPr>
        <p:spPr>
          <a:xfrm>
            <a:off x="2640625" y="3097673"/>
            <a:ext cx="2048256" cy="3583543"/>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800"/>
              </a:spcBef>
              <a:spcAft>
                <a:spcPts val="0"/>
              </a:spcAft>
              <a:buClr>
                <a:schemeClr val="lt1"/>
              </a:buClr>
              <a:buSzPts val="1120"/>
              <a:buNone/>
              <a:defRPr sz="1120"/>
            </a:lvl1pPr>
            <a:lvl2pPr indent="-228600" lvl="1" marL="914400" algn="l">
              <a:lnSpc>
                <a:spcPct val="90000"/>
              </a:lnSpc>
              <a:spcBef>
                <a:spcPts val="400"/>
              </a:spcBef>
              <a:spcAft>
                <a:spcPts val="0"/>
              </a:spcAft>
              <a:buClr>
                <a:schemeClr val="lt1"/>
              </a:buClr>
              <a:buSzPts val="960"/>
              <a:buNone/>
              <a:defRPr sz="960"/>
            </a:lvl2pPr>
            <a:lvl3pPr indent="-228600" lvl="2" marL="1371600" algn="l">
              <a:lnSpc>
                <a:spcPct val="90000"/>
              </a:lnSpc>
              <a:spcBef>
                <a:spcPts val="400"/>
              </a:spcBef>
              <a:spcAft>
                <a:spcPts val="0"/>
              </a:spcAft>
              <a:buClr>
                <a:schemeClr val="lt1"/>
              </a:buClr>
              <a:buSzPts val="800"/>
              <a:buNone/>
              <a:defRPr sz="800"/>
            </a:lvl3pPr>
            <a:lvl4pPr indent="-228600" lvl="3" marL="1828800" algn="l">
              <a:lnSpc>
                <a:spcPct val="90000"/>
              </a:lnSpc>
              <a:spcBef>
                <a:spcPts val="400"/>
              </a:spcBef>
              <a:spcAft>
                <a:spcPts val="0"/>
              </a:spcAft>
              <a:buClr>
                <a:schemeClr val="lt1"/>
              </a:buClr>
              <a:buSzPts val="720"/>
              <a:buNone/>
              <a:defRPr sz="720"/>
            </a:lvl4pPr>
            <a:lvl5pPr indent="-228600" lvl="4" marL="2286000" algn="l">
              <a:lnSpc>
                <a:spcPct val="90000"/>
              </a:lnSpc>
              <a:spcBef>
                <a:spcPts val="400"/>
              </a:spcBef>
              <a:spcAft>
                <a:spcPts val="0"/>
              </a:spcAft>
              <a:buClr>
                <a:schemeClr val="lt1"/>
              </a:buClr>
              <a:buSzPts val="720"/>
              <a:buNone/>
              <a:defRPr sz="720"/>
            </a:lvl5pPr>
            <a:lvl6pPr indent="-228600" lvl="5" marL="2743200" algn="l">
              <a:lnSpc>
                <a:spcPct val="90000"/>
              </a:lnSpc>
              <a:spcBef>
                <a:spcPts val="400"/>
              </a:spcBef>
              <a:spcAft>
                <a:spcPts val="0"/>
              </a:spcAft>
              <a:buClr>
                <a:schemeClr val="lt1"/>
              </a:buClr>
              <a:buSzPts val="720"/>
              <a:buNone/>
              <a:defRPr sz="720"/>
            </a:lvl6pPr>
            <a:lvl7pPr indent="-228600" lvl="6" marL="3200400" algn="l">
              <a:lnSpc>
                <a:spcPct val="90000"/>
              </a:lnSpc>
              <a:spcBef>
                <a:spcPts val="400"/>
              </a:spcBef>
              <a:spcAft>
                <a:spcPts val="0"/>
              </a:spcAft>
              <a:buClr>
                <a:schemeClr val="lt1"/>
              </a:buClr>
              <a:buSzPts val="720"/>
              <a:buNone/>
              <a:defRPr sz="720"/>
            </a:lvl7pPr>
            <a:lvl8pPr indent="-228600" lvl="7" marL="3657600" algn="l">
              <a:lnSpc>
                <a:spcPct val="90000"/>
              </a:lnSpc>
              <a:spcBef>
                <a:spcPts val="400"/>
              </a:spcBef>
              <a:spcAft>
                <a:spcPts val="0"/>
              </a:spcAft>
              <a:buClr>
                <a:schemeClr val="lt1"/>
              </a:buClr>
              <a:buSzPts val="720"/>
              <a:buNone/>
              <a:defRPr sz="720"/>
            </a:lvl8pPr>
            <a:lvl9pPr indent="-228600" lvl="8" marL="4114800" algn="l">
              <a:lnSpc>
                <a:spcPct val="90000"/>
              </a:lnSpc>
              <a:spcBef>
                <a:spcPts val="400"/>
              </a:spcBef>
              <a:spcAft>
                <a:spcPts val="0"/>
              </a:spcAft>
              <a:buClr>
                <a:schemeClr val="lt1"/>
              </a:buClr>
              <a:buSzPts val="720"/>
              <a:buNone/>
              <a:defRPr sz="720"/>
            </a:lvl9pPr>
          </a:lstStyle>
          <a:p/>
        </p:txBody>
      </p:sp>
      <p:sp>
        <p:nvSpPr>
          <p:cNvPr id="112" name="Google Shape;112;p15"/>
          <p:cNvSpPr txBox="1"/>
          <p:nvPr>
            <p:ph idx="5" type="body"/>
          </p:nvPr>
        </p:nvSpPr>
        <p:spPr>
          <a:xfrm>
            <a:off x="4791455" y="2339057"/>
            <a:ext cx="2048256" cy="668303"/>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800"/>
              </a:spcBef>
              <a:spcAft>
                <a:spcPts val="0"/>
              </a:spcAft>
              <a:buClr>
                <a:schemeClr val="lt1"/>
              </a:buClr>
              <a:buSzPts val="1920"/>
              <a:buNone/>
              <a:defRPr b="0" sz="1920">
                <a:solidFill>
                  <a:schemeClr val="lt1"/>
                </a:solidFill>
              </a:defRPr>
            </a:lvl1pPr>
            <a:lvl2pPr indent="-228600" lvl="1" marL="914400" algn="l">
              <a:lnSpc>
                <a:spcPct val="90000"/>
              </a:lnSpc>
              <a:spcBef>
                <a:spcPts val="400"/>
              </a:spcBef>
              <a:spcAft>
                <a:spcPts val="0"/>
              </a:spcAft>
              <a:buClr>
                <a:schemeClr val="lt1"/>
              </a:buClr>
              <a:buSzPts val="1600"/>
              <a:buNone/>
              <a:defRPr b="1" sz="1600"/>
            </a:lvl2pPr>
            <a:lvl3pPr indent="-228600" lvl="2" marL="1371600" algn="l">
              <a:lnSpc>
                <a:spcPct val="90000"/>
              </a:lnSpc>
              <a:spcBef>
                <a:spcPts val="400"/>
              </a:spcBef>
              <a:spcAft>
                <a:spcPts val="0"/>
              </a:spcAft>
              <a:buClr>
                <a:schemeClr val="lt1"/>
              </a:buClr>
              <a:buSzPts val="1440"/>
              <a:buNone/>
              <a:defRPr b="1" sz="1440"/>
            </a:lvl3pPr>
            <a:lvl4pPr indent="-228600" lvl="3" marL="1828800" algn="l">
              <a:lnSpc>
                <a:spcPct val="90000"/>
              </a:lnSpc>
              <a:spcBef>
                <a:spcPts val="400"/>
              </a:spcBef>
              <a:spcAft>
                <a:spcPts val="0"/>
              </a:spcAft>
              <a:buClr>
                <a:schemeClr val="lt1"/>
              </a:buClr>
              <a:buSzPts val="1280"/>
              <a:buNone/>
              <a:defRPr b="1" sz="1280"/>
            </a:lvl4pPr>
            <a:lvl5pPr indent="-228600" lvl="4" marL="2286000" algn="l">
              <a:lnSpc>
                <a:spcPct val="90000"/>
              </a:lnSpc>
              <a:spcBef>
                <a:spcPts val="400"/>
              </a:spcBef>
              <a:spcAft>
                <a:spcPts val="0"/>
              </a:spcAft>
              <a:buClr>
                <a:schemeClr val="lt1"/>
              </a:buClr>
              <a:buSzPts val="1280"/>
              <a:buNone/>
              <a:defRPr b="1" sz="1280"/>
            </a:lvl5pPr>
            <a:lvl6pPr indent="-228600" lvl="5" marL="2743200" algn="l">
              <a:lnSpc>
                <a:spcPct val="90000"/>
              </a:lnSpc>
              <a:spcBef>
                <a:spcPts val="400"/>
              </a:spcBef>
              <a:spcAft>
                <a:spcPts val="0"/>
              </a:spcAft>
              <a:buClr>
                <a:schemeClr val="lt1"/>
              </a:buClr>
              <a:buSzPts val="1280"/>
              <a:buNone/>
              <a:defRPr b="1" sz="1280"/>
            </a:lvl6pPr>
            <a:lvl7pPr indent="-228600" lvl="6" marL="3200400" algn="l">
              <a:lnSpc>
                <a:spcPct val="90000"/>
              </a:lnSpc>
              <a:spcBef>
                <a:spcPts val="400"/>
              </a:spcBef>
              <a:spcAft>
                <a:spcPts val="0"/>
              </a:spcAft>
              <a:buClr>
                <a:schemeClr val="lt1"/>
              </a:buClr>
              <a:buSzPts val="1280"/>
              <a:buNone/>
              <a:defRPr b="1" sz="1280"/>
            </a:lvl7pPr>
            <a:lvl8pPr indent="-228600" lvl="7" marL="3657600" algn="l">
              <a:lnSpc>
                <a:spcPct val="90000"/>
              </a:lnSpc>
              <a:spcBef>
                <a:spcPts val="400"/>
              </a:spcBef>
              <a:spcAft>
                <a:spcPts val="0"/>
              </a:spcAft>
              <a:buClr>
                <a:schemeClr val="lt1"/>
              </a:buClr>
              <a:buSzPts val="1280"/>
              <a:buNone/>
              <a:defRPr b="1" sz="1280"/>
            </a:lvl8pPr>
            <a:lvl9pPr indent="-228600" lvl="8" marL="4114800" algn="l">
              <a:lnSpc>
                <a:spcPct val="90000"/>
              </a:lnSpc>
              <a:spcBef>
                <a:spcPts val="400"/>
              </a:spcBef>
              <a:spcAft>
                <a:spcPts val="0"/>
              </a:spcAft>
              <a:buClr>
                <a:schemeClr val="lt1"/>
              </a:buClr>
              <a:buSzPts val="1280"/>
              <a:buNone/>
              <a:defRPr b="1" sz="1280"/>
            </a:lvl9pPr>
          </a:lstStyle>
          <a:p/>
        </p:txBody>
      </p:sp>
      <p:sp>
        <p:nvSpPr>
          <p:cNvPr id="113" name="Google Shape;113;p15"/>
          <p:cNvSpPr txBox="1"/>
          <p:nvPr>
            <p:ph idx="6" type="body"/>
          </p:nvPr>
        </p:nvSpPr>
        <p:spPr>
          <a:xfrm>
            <a:off x="4791456" y="3098202"/>
            <a:ext cx="2048256" cy="3583018"/>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800"/>
              </a:spcBef>
              <a:spcAft>
                <a:spcPts val="0"/>
              </a:spcAft>
              <a:buClr>
                <a:schemeClr val="lt1"/>
              </a:buClr>
              <a:buSzPts val="1120"/>
              <a:buNone/>
              <a:defRPr sz="1120"/>
            </a:lvl1pPr>
            <a:lvl2pPr indent="-228600" lvl="1" marL="914400" algn="l">
              <a:lnSpc>
                <a:spcPct val="90000"/>
              </a:lnSpc>
              <a:spcBef>
                <a:spcPts val="400"/>
              </a:spcBef>
              <a:spcAft>
                <a:spcPts val="0"/>
              </a:spcAft>
              <a:buClr>
                <a:schemeClr val="lt1"/>
              </a:buClr>
              <a:buSzPts val="960"/>
              <a:buNone/>
              <a:defRPr sz="960"/>
            </a:lvl2pPr>
            <a:lvl3pPr indent="-228600" lvl="2" marL="1371600" algn="l">
              <a:lnSpc>
                <a:spcPct val="90000"/>
              </a:lnSpc>
              <a:spcBef>
                <a:spcPts val="400"/>
              </a:spcBef>
              <a:spcAft>
                <a:spcPts val="0"/>
              </a:spcAft>
              <a:buClr>
                <a:schemeClr val="lt1"/>
              </a:buClr>
              <a:buSzPts val="800"/>
              <a:buNone/>
              <a:defRPr sz="800"/>
            </a:lvl3pPr>
            <a:lvl4pPr indent="-228600" lvl="3" marL="1828800" algn="l">
              <a:lnSpc>
                <a:spcPct val="90000"/>
              </a:lnSpc>
              <a:spcBef>
                <a:spcPts val="400"/>
              </a:spcBef>
              <a:spcAft>
                <a:spcPts val="0"/>
              </a:spcAft>
              <a:buClr>
                <a:schemeClr val="lt1"/>
              </a:buClr>
              <a:buSzPts val="720"/>
              <a:buNone/>
              <a:defRPr sz="720"/>
            </a:lvl4pPr>
            <a:lvl5pPr indent="-228600" lvl="4" marL="2286000" algn="l">
              <a:lnSpc>
                <a:spcPct val="90000"/>
              </a:lnSpc>
              <a:spcBef>
                <a:spcPts val="400"/>
              </a:spcBef>
              <a:spcAft>
                <a:spcPts val="0"/>
              </a:spcAft>
              <a:buClr>
                <a:schemeClr val="lt1"/>
              </a:buClr>
              <a:buSzPts val="720"/>
              <a:buNone/>
              <a:defRPr sz="720"/>
            </a:lvl5pPr>
            <a:lvl6pPr indent="-228600" lvl="5" marL="2743200" algn="l">
              <a:lnSpc>
                <a:spcPct val="90000"/>
              </a:lnSpc>
              <a:spcBef>
                <a:spcPts val="400"/>
              </a:spcBef>
              <a:spcAft>
                <a:spcPts val="0"/>
              </a:spcAft>
              <a:buClr>
                <a:schemeClr val="lt1"/>
              </a:buClr>
              <a:buSzPts val="720"/>
              <a:buNone/>
              <a:defRPr sz="720"/>
            </a:lvl6pPr>
            <a:lvl7pPr indent="-228600" lvl="6" marL="3200400" algn="l">
              <a:lnSpc>
                <a:spcPct val="90000"/>
              </a:lnSpc>
              <a:spcBef>
                <a:spcPts val="400"/>
              </a:spcBef>
              <a:spcAft>
                <a:spcPts val="0"/>
              </a:spcAft>
              <a:buClr>
                <a:schemeClr val="lt1"/>
              </a:buClr>
              <a:buSzPts val="720"/>
              <a:buNone/>
              <a:defRPr sz="720"/>
            </a:lvl7pPr>
            <a:lvl8pPr indent="-228600" lvl="7" marL="3657600" algn="l">
              <a:lnSpc>
                <a:spcPct val="90000"/>
              </a:lnSpc>
              <a:spcBef>
                <a:spcPts val="400"/>
              </a:spcBef>
              <a:spcAft>
                <a:spcPts val="0"/>
              </a:spcAft>
              <a:buClr>
                <a:schemeClr val="lt1"/>
              </a:buClr>
              <a:buSzPts val="720"/>
              <a:buNone/>
              <a:defRPr sz="720"/>
            </a:lvl8pPr>
            <a:lvl9pPr indent="-228600" lvl="8" marL="4114800" algn="l">
              <a:lnSpc>
                <a:spcPct val="90000"/>
              </a:lnSpc>
              <a:spcBef>
                <a:spcPts val="400"/>
              </a:spcBef>
              <a:spcAft>
                <a:spcPts val="0"/>
              </a:spcAft>
              <a:buClr>
                <a:schemeClr val="lt1"/>
              </a:buClr>
              <a:buSzPts val="720"/>
              <a:buNone/>
              <a:defRPr sz="720"/>
            </a:lvl9pPr>
          </a:lstStyle>
          <a:p/>
        </p:txBody>
      </p:sp>
      <p:sp>
        <p:nvSpPr>
          <p:cNvPr id="114" name="Google Shape;114;p15"/>
          <p:cNvSpPr txBox="1"/>
          <p:nvPr>
            <p:ph idx="10" type="dt"/>
          </p:nvPr>
        </p:nvSpPr>
        <p:spPr>
          <a:xfrm>
            <a:off x="5129784" y="6780108"/>
            <a:ext cx="1709928" cy="389467"/>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 name="Google Shape;115;p15"/>
          <p:cNvSpPr txBox="1"/>
          <p:nvPr>
            <p:ph idx="11" type="ftr"/>
          </p:nvPr>
        </p:nvSpPr>
        <p:spPr>
          <a:xfrm>
            <a:off x="475488" y="6779569"/>
            <a:ext cx="4544568" cy="38946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 name="Google Shape;116;p15"/>
          <p:cNvSpPr txBox="1"/>
          <p:nvPr>
            <p:ph idx="12" type="sldNum"/>
          </p:nvPr>
        </p:nvSpPr>
        <p:spPr>
          <a:xfrm>
            <a:off x="5257800" y="406401"/>
            <a:ext cx="1581912" cy="389467"/>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Picture Column">
  <p:cSld name="3 Picture Column">
    <p:spTree>
      <p:nvGrpSpPr>
        <p:cNvPr id="117" name="Shape 117"/>
        <p:cNvGrpSpPr/>
        <p:nvPr/>
      </p:nvGrpSpPr>
      <p:grpSpPr>
        <a:xfrm>
          <a:off x="0" y="0"/>
          <a:ext cx="0" cy="0"/>
          <a:chOff x="0" y="0"/>
          <a:chExt cx="0" cy="0"/>
        </a:xfrm>
      </p:grpSpPr>
      <p:sp>
        <p:nvSpPr>
          <p:cNvPr id="118" name="Google Shape;118;p16"/>
          <p:cNvSpPr txBox="1"/>
          <p:nvPr>
            <p:ph type="title"/>
          </p:nvPr>
        </p:nvSpPr>
        <p:spPr>
          <a:xfrm>
            <a:off x="1737362" y="812800"/>
            <a:ext cx="5105587" cy="1381760"/>
          </a:xfrm>
          <a:prstGeom prst="rect">
            <a:avLst/>
          </a:prstGeom>
          <a:noFill/>
          <a:ln>
            <a:noFill/>
          </a:ln>
        </p:spPr>
        <p:txBody>
          <a:bodyPr anchorCtr="0" anchor="ctr" bIns="45700" lIns="91425" spcFirstLastPara="1" rIns="91425" wrap="square" tIns="45700">
            <a:noAutofit/>
          </a:bodyPr>
          <a:lstStyle>
            <a:lvl1pPr lvl="0" algn="r">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9" name="Google Shape;119;p16"/>
          <p:cNvSpPr txBox="1"/>
          <p:nvPr>
            <p:ph idx="1" type="body"/>
          </p:nvPr>
        </p:nvSpPr>
        <p:spPr>
          <a:xfrm>
            <a:off x="475488" y="4387563"/>
            <a:ext cx="2048256" cy="728283"/>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800"/>
              </a:spcBef>
              <a:spcAft>
                <a:spcPts val="0"/>
              </a:spcAft>
              <a:buClr>
                <a:schemeClr val="lt1"/>
              </a:buClr>
              <a:buSzPts val="1920"/>
              <a:buNone/>
              <a:defRPr b="0" sz="1920">
                <a:solidFill>
                  <a:schemeClr val="lt1"/>
                </a:solidFill>
              </a:defRPr>
            </a:lvl1pPr>
            <a:lvl2pPr indent="-228600" lvl="1" marL="914400" algn="l">
              <a:lnSpc>
                <a:spcPct val="90000"/>
              </a:lnSpc>
              <a:spcBef>
                <a:spcPts val="400"/>
              </a:spcBef>
              <a:spcAft>
                <a:spcPts val="0"/>
              </a:spcAft>
              <a:buClr>
                <a:schemeClr val="lt1"/>
              </a:buClr>
              <a:buSzPts val="1600"/>
              <a:buNone/>
              <a:defRPr b="1" sz="1600"/>
            </a:lvl2pPr>
            <a:lvl3pPr indent="-228600" lvl="2" marL="1371600" algn="l">
              <a:lnSpc>
                <a:spcPct val="90000"/>
              </a:lnSpc>
              <a:spcBef>
                <a:spcPts val="400"/>
              </a:spcBef>
              <a:spcAft>
                <a:spcPts val="0"/>
              </a:spcAft>
              <a:buClr>
                <a:schemeClr val="lt1"/>
              </a:buClr>
              <a:buSzPts val="1440"/>
              <a:buNone/>
              <a:defRPr b="1" sz="1440"/>
            </a:lvl3pPr>
            <a:lvl4pPr indent="-228600" lvl="3" marL="1828800" algn="l">
              <a:lnSpc>
                <a:spcPct val="90000"/>
              </a:lnSpc>
              <a:spcBef>
                <a:spcPts val="400"/>
              </a:spcBef>
              <a:spcAft>
                <a:spcPts val="0"/>
              </a:spcAft>
              <a:buClr>
                <a:schemeClr val="lt1"/>
              </a:buClr>
              <a:buSzPts val="1280"/>
              <a:buNone/>
              <a:defRPr b="1" sz="1280"/>
            </a:lvl4pPr>
            <a:lvl5pPr indent="-228600" lvl="4" marL="2286000" algn="l">
              <a:lnSpc>
                <a:spcPct val="90000"/>
              </a:lnSpc>
              <a:spcBef>
                <a:spcPts val="400"/>
              </a:spcBef>
              <a:spcAft>
                <a:spcPts val="0"/>
              </a:spcAft>
              <a:buClr>
                <a:schemeClr val="lt1"/>
              </a:buClr>
              <a:buSzPts val="1280"/>
              <a:buNone/>
              <a:defRPr b="1" sz="1280"/>
            </a:lvl5pPr>
            <a:lvl6pPr indent="-228600" lvl="5" marL="2743200" algn="l">
              <a:lnSpc>
                <a:spcPct val="90000"/>
              </a:lnSpc>
              <a:spcBef>
                <a:spcPts val="400"/>
              </a:spcBef>
              <a:spcAft>
                <a:spcPts val="0"/>
              </a:spcAft>
              <a:buClr>
                <a:schemeClr val="lt1"/>
              </a:buClr>
              <a:buSzPts val="1280"/>
              <a:buNone/>
              <a:defRPr b="1" sz="1280"/>
            </a:lvl6pPr>
            <a:lvl7pPr indent="-228600" lvl="6" marL="3200400" algn="l">
              <a:lnSpc>
                <a:spcPct val="90000"/>
              </a:lnSpc>
              <a:spcBef>
                <a:spcPts val="400"/>
              </a:spcBef>
              <a:spcAft>
                <a:spcPts val="0"/>
              </a:spcAft>
              <a:buClr>
                <a:schemeClr val="lt1"/>
              </a:buClr>
              <a:buSzPts val="1280"/>
              <a:buNone/>
              <a:defRPr b="1" sz="1280"/>
            </a:lvl7pPr>
            <a:lvl8pPr indent="-228600" lvl="7" marL="3657600" algn="l">
              <a:lnSpc>
                <a:spcPct val="90000"/>
              </a:lnSpc>
              <a:spcBef>
                <a:spcPts val="400"/>
              </a:spcBef>
              <a:spcAft>
                <a:spcPts val="0"/>
              </a:spcAft>
              <a:buClr>
                <a:schemeClr val="lt1"/>
              </a:buClr>
              <a:buSzPts val="1280"/>
              <a:buNone/>
              <a:defRPr b="1" sz="1280"/>
            </a:lvl8pPr>
            <a:lvl9pPr indent="-228600" lvl="8" marL="4114800" algn="l">
              <a:lnSpc>
                <a:spcPct val="90000"/>
              </a:lnSpc>
              <a:spcBef>
                <a:spcPts val="400"/>
              </a:spcBef>
              <a:spcAft>
                <a:spcPts val="0"/>
              </a:spcAft>
              <a:buClr>
                <a:schemeClr val="lt1"/>
              </a:buClr>
              <a:buSzPts val="1280"/>
              <a:buNone/>
              <a:defRPr b="1" sz="1280"/>
            </a:lvl9pPr>
          </a:lstStyle>
          <a:p/>
        </p:txBody>
      </p:sp>
      <p:sp>
        <p:nvSpPr>
          <p:cNvPr id="120" name="Google Shape;120;p16"/>
          <p:cNvSpPr/>
          <p:nvPr>
            <p:ph idx="2" type="pic"/>
          </p:nvPr>
        </p:nvSpPr>
        <p:spPr>
          <a:xfrm>
            <a:off x="475488" y="2487168"/>
            <a:ext cx="2048256" cy="1607787"/>
          </a:xfrm>
          <a:prstGeom prst="roundRect">
            <a:avLst>
              <a:gd fmla="val 0" name="adj"/>
            </a:avLst>
          </a:prstGeom>
          <a:noFill/>
          <a:ln>
            <a:noFill/>
          </a:ln>
          <a:effectLst>
            <a:outerShdw blurRad="50800" rotWithShape="0" algn="tl" dir="5400000" dist="50800">
              <a:srgbClr val="000000">
                <a:alpha val="42745"/>
              </a:srgbClr>
            </a:outerShdw>
          </a:effectLst>
        </p:spPr>
        <p:txBody>
          <a:bodyPr anchorCtr="0" anchor="t" bIns="45700" lIns="91425" spcFirstLastPara="1" rIns="91425" wrap="square" tIns="45700">
            <a:noAutofit/>
          </a:bodyPr>
          <a:lstStyle>
            <a:lvl1pPr lvl="0" marR="0" rtl="0" algn="ctr">
              <a:lnSpc>
                <a:spcPct val="90000"/>
              </a:lnSpc>
              <a:spcBef>
                <a:spcPts val="800"/>
              </a:spcBef>
              <a:spcAft>
                <a:spcPts val="0"/>
              </a:spcAft>
              <a:buClr>
                <a:schemeClr val="lt1"/>
              </a:buClr>
              <a:buSzPts val="1280"/>
              <a:buFont typeface="Arial"/>
              <a:buNone/>
              <a:defRPr b="0" i="0" sz="1280" u="none" cap="none" strike="noStrike">
                <a:solidFill>
                  <a:schemeClr val="lt1"/>
                </a:solidFill>
                <a:latin typeface="Century Gothic"/>
                <a:ea typeface="Century Gothic"/>
                <a:cs typeface="Century Gothic"/>
                <a:sym typeface="Century Gothic"/>
              </a:defRPr>
            </a:lvl1pPr>
            <a:lvl2pPr lvl="1" marR="0" rtl="0" algn="l">
              <a:lnSpc>
                <a:spcPct val="90000"/>
              </a:lnSpc>
              <a:spcBef>
                <a:spcPts val="400"/>
              </a:spcBef>
              <a:spcAft>
                <a:spcPts val="0"/>
              </a:spcAft>
              <a:buClr>
                <a:schemeClr val="lt1"/>
              </a:buClr>
              <a:buSzPts val="1280"/>
              <a:buFont typeface="Arial"/>
              <a:buNone/>
              <a:defRPr b="0" i="0" sz="1280" u="none" cap="none" strike="noStrike">
                <a:solidFill>
                  <a:schemeClr val="lt1"/>
                </a:solidFill>
                <a:latin typeface="Century Gothic"/>
                <a:ea typeface="Century Gothic"/>
                <a:cs typeface="Century Gothic"/>
                <a:sym typeface="Century Gothic"/>
              </a:defRPr>
            </a:lvl2pPr>
            <a:lvl3pPr lvl="2" marR="0" rtl="0" algn="l">
              <a:lnSpc>
                <a:spcPct val="90000"/>
              </a:lnSpc>
              <a:spcBef>
                <a:spcPts val="400"/>
              </a:spcBef>
              <a:spcAft>
                <a:spcPts val="0"/>
              </a:spcAft>
              <a:buClr>
                <a:schemeClr val="lt1"/>
              </a:buClr>
              <a:buSzPts val="1280"/>
              <a:buFont typeface="Arial"/>
              <a:buNone/>
              <a:defRPr b="0" i="0" sz="1280" u="none" cap="none" strike="noStrike">
                <a:solidFill>
                  <a:schemeClr val="lt1"/>
                </a:solidFill>
                <a:latin typeface="Century Gothic"/>
                <a:ea typeface="Century Gothic"/>
                <a:cs typeface="Century Gothic"/>
                <a:sym typeface="Century Gothic"/>
              </a:defRPr>
            </a:lvl3pPr>
            <a:lvl4pPr lvl="3" marR="0" rtl="0" algn="l">
              <a:lnSpc>
                <a:spcPct val="90000"/>
              </a:lnSpc>
              <a:spcBef>
                <a:spcPts val="400"/>
              </a:spcBef>
              <a:spcAft>
                <a:spcPts val="0"/>
              </a:spcAft>
              <a:buClr>
                <a:schemeClr val="lt1"/>
              </a:buClr>
              <a:buSzPts val="1280"/>
              <a:buFont typeface="Arial"/>
              <a:buNone/>
              <a:defRPr b="0" i="0" sz="1280" u="none" cap="none" strike="noStrike">
                <a:solidFill>
                  <a:schemeClr val="lt1"/>
                </a:solidFill>
                <a:latin typeface="Century Gothic"/>
                <a:ea typeface="Century Gothic"/>
                <a:cs typeface="Century Gothic"/>
                <a:sym typeface="Century Gothic"/>
              </a:defRPr>
            </a:lvl4pPr>
            <a:lvl5pPr lvl="4" marR="0" rtl="0" algn="l">
              <a:lnSpc>
                <a:spcPct val="90000"/>
              </a:lnSpc>
              <a:spcBef>
                <a:spcPts val="400"/>
              </a:spcBef>
              <a:spcAft>
                <a:spcPts val="0"/>
              </a:spcAft>
              <a:buClr>
                <a:schemeClr val="lt1"/>
              </a:buClr>
              <a:buSzPts val="1280"/>
              <a:buFont typeface="Arial"/>
              <a:buNone/>
              <a:defRPr b="0" i="0" sz="1280" u="none" cap="none" strike="noStrike">
                <a:solidFill>
                  <a:schemeClr val="lt1"/>
                </a:solidFill>
                <a:latin typeface="Century Gothic"/>
                <a:ea typeface="Century Gothic"/>
                <a:cs typeface="Century Gothic"/>
                <a:sym typeface="Century Gothic"/>
              </a:defRPr>
            </a:lvl5pPr>
            <a:lvl6pPr lvl="5" marR="0" rtl="0" algn="l">
              <a:lnSpc>
                <a:spcPct val="90000"/>
              </a:lnSpc>
              <a:spcBef>
                <a:spcPts val="400"/>
              </a:spcBef>
              <a:spcAft>
                <a:spcPts val="0"/>
              </a:spcAft>
              <a:buClr>
                <a:schemeClr val="lt1"/>
              </a:buClr>
              <a:buSzPts val="1280"/>
              <a:buFont typeface="Arial"/>
              <a:buNone/>
              <a:defRPr b="0" i="0" sz="1280" u="none" cap="none" strike="noStrike">
                <a:solidFill>
                  <a:schemeClr val="lt1"/>
                </a:solidFill>
                <a:latin typeface="Century Gothic"/>
                <a:ea typeface="Century Gothic"/>
                <a:cs typeface="Century Gothic"/>
                <a:sym typeface="Century Gothic"/>
              </a:defRPr>
            </a:lvl6pPr>
            <a:lvl7pPr lvl="6" marR="0" rtl="0" algn="l">
              <a:lnSpc>
                <a:spcPct val="90000"/>
              </a:lnSpc>
              <a:spcBef>
                <a:spcPts val="400"/>
              </a:spcBef>
              <a:spcAft>
                <a:spcPts val="0"/>
              </a:spcAft>
              <a:buClr>
                <a:schemeClr val="lt1"/>
              </a:buClr>
              <a:buSzPts val="1280"/>
              <a:buFont typeface="Arial"/>
              <a:buNone/>
              <a:defRPr b="0" i="0" sz="1280" u="none" cap="none" strike="noStrike">
                <a:solidFill>
                  <a:schemeClr val="lt1"/>
                </a:solidFill>
                <a:latin typeface="Century Gothic"/>
                <a:ea typeface="Century Gothic"/>
                <a:cs typeface="Century Gothic"/>
                <a:sym typeface="Century Gothic"/>
              </a:defRPr>
            </a:lvl7pPr>
            <a:lvl8pPr lvl="7" marR="0" rtl="0" algn="l">
              <a:lnSpc>
                <a:spcPct val="90000"/>
              </a:lnSpc>
              <a:spcBef>
                <a:spcPts val="400"/>
              </a:spcBef>
              <a:spcAft>
                <a:spcPts val="0"/>
              </a:spcAft>
              <a:buClr>
                <a:schemeClr val="lt1"/>
              </a:buClr>
              <a:buSzPts val="1280"/>
              <a:buFont typeface="Arial"/>
              <a:buNone/>
              <a:defRPr b="0" i="0" sz="1280" u="none" cap="none" strike="noStrike">
                <a:solidFill>
                  <a:schemeClr val="lt1"/>
                </a:solidFill>
                <a:latin typeface="Century Gothic"/>
                <a:ea typeface="Century Gothic"/>
                <a:cs typeface="Century Gothic"/>
                <a:sym typeface="Century Gothic"/>
              </a:defRPr>
            </a:lvl8pPr>
            <a:lvl9pPr lvl="8" marR="0" rtl="0" algn="l">
              <a:lnSpc>
                <a:spcPct val="90000"/>
              </a:lnSpc>
              <a:spcBef>
                <a:spcPts val="400"/>
              </a:spcBef>
              <a:spcAft>
                <a:spcPts val="0"/>
              </a:spcAft>
              <a:buClr>
                <a:schemeClr val="lt1"/>
              </a:buClr>
              <a:buSzPts val="1280"/>
              <a:buFont typeface="Arial"/>
              <a:buNone/>
              <a:defRPr b="0" i="0" sz="1280" u="none" cap="none" strike="noStrike">
                <a:solidFill>
                  <a:schemeClr val="lt1"/>
                </a:solidFill>
                <a:latin typeface="Century Gothic"/>
                <a:ea typeface="Century Gothic"/>
                <a:cs typeface="Century Gothic"/>
                <a:sym typeface="Century Gothic"/>
              </a:defRPr>
            </a:lvl9pPr>
          </a:lstStyle>
          <a:p/>
        </p:txBody>
      </p:sp>
      <p:sp>
        <p:nvSpPr>
          <p:cNvPr id="121" name="Google Shape;121;p16"/>
          <p:cNvSpPr txBox="1"/>
          <p:nvPr>
            <p:ph idx="3" type="body"/>
          </p:nvPr>
        </p:nvSpPr>
        <p:spPr>
          <a:xfrm>
            <a:off x="475488" y="5115844"/>
            <a:ext cx="2048256" cy="1565373"/>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800"/>
              </a:spcBef>
              <a:spcAft>
                <a:spcPts val="0"/>
              </a:spcAft>
              <a:buClr>
                <a:schemeClr val="lt1"/>
              </a:buClr>
              <a:buSzPts val="1120"/>
              <a:buNone/>
              <a:defRPr sz="1120"/>
            </a:lvl1pPr>
            <a:lvl2pPr indent="-228600" lvl="1" marL="914400" algn="l">
              <a:lnSpc>
                <a:spcPct val="90000"/>
              </a:lnSpc>
              <a:spcBef>
                <a:spcPts val="400"/>
              </a:spcBef>
              <a:spcAft>
                <a:spcPts val="0"/>
              </a:spcAft>
              <a:buClr>
                <a:schemeClr val="lt1"/>
              </a:buClr>
              <a:buSzPts val="960"/>
              <a:buNone/>
              <a:defRPr sz="960"/>
            </a:lvl2pPr>
            <a:lvl3pPr indent="-228600" lvl="2" marL="1371600" algn="l">
              <a:lnSpc>
                <a:spcPct val="90000"/>
              </a:lnSpc>
              <a:spcBef>
                <a:spcPts val="400"/>
              </a:spcBef>
              <a:spcAft>
                <a:spcPts val="0"/>
              </a:spcAft>
              <a:buClr>
                <a:schemeClr val="lt1"/>
              </a:buClr>
              <a:buSzPts val="800"/>
              <a:buNone/>
              <a:defRPr sz="800"/>
            </a:lvl3pPr>
            <a:lvl4pPr indent="-228600" lvl="3" marL="1828800" algn="l">
              <a:lnSpc>
                <a:spcPct val="90000"/>
              </a:lnSpc>
              <a:spcBef>
                <a:spcPts val="400"/>
              </a:spcBef>
              <a:spcAft>
                <a:spcPts val="0"/>
              </a:spcAft>
              <a:buClr>
                <a:schemeClr val="lt1"/>
              </a:buClr>
              <a:buSzPts val="720"/>
              <a:buNone/>
              <a:defRPr sz="720"/>
            </a:lvl4pPr>
            <a:lvl5pPr indent="-228600" lvl="4" marL="2286000" algn="l">
              <a:lnSpc>
                <a:spcPct val="90000"/>
              </a:lnSpc>
              <a:spcBef>
                <a:spcPts val="400"/>
              </a:spcBef>
              <a:spcAft>
                <a:spcPts val="0"/>
              </a:spcAft>
              <a:buClr>
                <a:schemeClr val="lt1"/>
              </a:buClr>
              <a:buSzPts val="720"/>
              <a:buNone/>
              <a:defRPr sz="720"/>
            </a:lvl5pPr>
            <a:lvl6pPr indent="-228600" lvl="5" marL="2743200" algn="l">
              <a:lnSpc>
                <a:spcPct val="90000"/>
              </a:lnSpc>
              <a:spcBef>
                <a:spcPts val="400"/>
              </a:spcBef>
              <a:spcAft>
                <a:spcPts val="0"/>
              </a:spcAft>
              <a:buClr>
                <a:schemeClr val="lt1"/>
              </a:buClr>
              <a:buSzPts val="720"/>
              <a:buNone/>
              <a:defRPr sz="720"/>
            </a:lvl6pPr>
            <a:lvl7pPr indent="-228600" lvl="6" marL="3200400" algn="l">
              <a:lnSpc>
                <a:spcPct val="90000"/>
              </a:lnSpc>
              <a:spcBef>
                <a:spcPts val="400"/>
              </a:spcBef>
              <a:spcAft>
                <a:spcPts val="0"/>
              </a:spcAft>
              <a:buClr>
                <a:schemeClr val="lt1"/>
              </a:buClr>
              <a:buSzPts val="720"/>
              <a:buNone/>
              <a:defRPr sz="720"/>
            </a:lvl7pPr>
            <a:lvl8pPr indent="-228600" lvl="7" marL="3657600" algn="l">
              <a:lnSpc>
                <a:spcPct val="90000"/>
              </a:lnSpc>
              <a:spcBef>
                <a:spcPts val="400"/>
              </a:spcBef>
              <a:spcAft>
                <a:spcPts val="0"/>
              </a:spcAft>
              <a:buClr>
                <a:schemeClr val="lt1"/>
              </a:buClr>
              <a:buSzPts val="720"/>
              <a:buNone/>
              <a:defRPr sz="720"/>
            </a:lvl8pPr>
            <a:lvl9pPr indent="-228600" lvl="8" marL="4114800" algn="l">
              <a:lnSpc>
                <a:spcPct val="90000"/>
              </a:lnSpc>
              <a:spcBef>
                <a:spcPts val="400"/>
              </a:spcBef>
              <a:spcAft>
                <a:spcPts val="0"/>
              </a:spcAft>
              <a:buClr>
                <a:schemeClr val="lt1"/>
              </a:buClr>
              <a:buSzPts val="720"/>
              <a:buNone/>
              <a:defRPr sz="720"/>
            </a:lvl9pPr>
          </a:lstStyle>
          <a:p/>
        </p:txBody>
      </p:sp>
      <p:sp>
        <p:nvSpPr>
          <p:cNvPr id="122" name="Google Shape;122;p16"/>
          <p:cNvSpPr txBox="1"/>
          <p:nvPr>
            <p:ph idx="4" type="body"/>
          </p:nvPr>
        </p:nvSpPr>
        <p:spPr>
          <a:xfrm>
            <a:off x="2633498" y="4387563"/>
            <a:ext cx="2048256" cy="728283"/>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800"/>
              </a:spcBef>
              <a:spcAft>
                <a:spcPts val="0"/>
              </a:spcAft>
              <a:buClr>
                <a:schemeClr val="lt1"/>
              </a:buClr>
              <a:buSzPts val="1920"/>
              <a:buNone/>
              <a:defRPr b="0" sz="1920">
                <a:solidFill>
                  <a:schemeClr val="lt1"/>
                </a:solidFill>
              </a:defRPr>
            </a:lvl1pPr>
            <a:lvl2pPr indent="-228600" lvl="1" marL="914400" algn="l">
              <a:lnSpc>
                <a:spcPct val="90000"/>
              </a:lnSpc>
              <a:spcBef>
                <a:spcPts val="400"/>
              </a:spcBef>
              <a:spcAft>
                <a:spcPts val="0"/>
              </a:spcAft>
              <a:buClr>
                <a:schemeClr val="lt1"/>
              </a:buClr>
              <a:buSzPts val="1600"/>
              <a:buNone/>
              <a:defRPr b="1" sz="1600"/>
            </a:lvl2pPr>
            <a:lvl3pPr indent="-228600" lvl="2" marL="1371600" algn="l">
              <a:lnSpc>
                <a:spcPct val="90000"/>
              </a:lnSpc>
              <a:spcBef>
                <a:spcPts val="400"/>
              </a:spcBef>
              <a:spcAft>
                <a:spcPts val="0"/>
              </a:spcAft>
              <a:buClr>
                <a:schemeClr val="lt1"/>
              </a:buClr>
              <a:buSzPts val="1440"/>
              <a:buNone/>
              <a:defRPr b="1" sz="1440"/>
            </a:lvl3pPr>
            <a:lvl4pPr indent="-228600" lvl="3" marL="1828800" algn="l">
              <a:lnSpc>
                <a:spcPct val="90000"/>
              </a:lnSpc>
              <a:spcBef>
                <a:spcPts val="400"/>
              </a:spcBef>
              <a:spcAft>
                <a:spcPts val="0"/>
              </a:spcAft>
              <a:buClr>
                <a:schemeClr val="lt1"/>
              </a:buClr>
              <a:buSzPts val="1280"/>
              <a:buNone/>
              <a:defRPr b="1" sz="1280"/>
            </a:lvl4pPr>
            <a:lvl5pPr indent="-228600" lvl="4" marL="2286000" algn="l">
              <a:lnSpc>
                <a:spcPct val="90000"/>
              </a:lnSpc>
              <a:spcBef>
                <a:spcPts val="400"/>
              </a:spcBef>
              <a:spcAft>
                <a:spcPts val="0"/>
              </a:spcAft>
              <a:buClr>
                <a:schemeClr val="lt1"/>
              </a:buClr>
              <a:buSzPts val="1280"/>
              <a:buNone/>
              <a:defRPr b="1" sz="1280"/>
            </a:lvl5pPr>
            <a:lvl6pPr indent="-228600" lvl="5" marL="2743200" algn="l">
              <a:lnSpc>
                <a:spcPct val="90000"/>
              </a:lnSpc>
              <a:spcBef>
                <a:spcPts val="400"/>
              </a:spcBef>
              <a:spcAft>
                <a:spcPts val="0"/>
              </a:spcAft>
              <a:buClr>
                <a:schemeClr val="lt1"/>
              </a:buClr>
              <a:buSzPts val="1280"/>
              <a:buNone/>
              <a:defRPr b="1" sz="1280"/>
            </a:lvl6pPr>
            <a:lvl7pPr indent="-228600" lvl="6" marL="3200400" algn="l">
              <a:lnSpc>
                <a:spcPct val="90000"/>
              </a:lnSpc>
              <a:spcBef>
                <a:spcPts val="400"/>
              </a:spcBef>
              <a:spcAft>
                <a:spcPts val="0"/>
              </a:spcAft>
              <a:buClr>
                <a:schemeClr val="lt1"/>
              </a:buClr>
              <a:buSzPts val="1280"/>
              <a:buNone/>
              <a:defRPr b="1" sz="1280"/>
            </a:lvl7pPr>
            <a:lvl8pPr indent="-228600" lvl="7" marL="3657600" algn="l">
              <a:lnSpc>
                <a:spcPct val="90000"/>
              </a:lnSpc>
              <a:spcBef>
                <a:spcPts val="400"/>
              </a:spcBef>
              <a:spcAft>
                <a:spcPts val="0"/>
              </a:spcAft>
              <a:buClr>
                <a:schemeClr val="lt1"/>
              </a:buClr>
              <a:buSzPts val="1280"/>
              <a:buNone/>
              <a:defRPr b="1" sz="1280"/>
            </a:lvl8pPr>
            <a:lvl9pPr indent="-228600" lvl="8" marL="4114800" algn="l">
              <a:lnSpc>
                <a:spcPct val="90000"/>
              </a:lnSpc>
              <a:spcBef>
                <a:spcPts val="400"/>
              </a:spcBef>
              <a:spcAft>
                <a:spcPts val="0"/>
              </a:spcAft>
              <a:buClr>
                <a:schemeClr val="lt1"/>
              </a:buClr>
              <a:buSzPts val="1280"/>
              <a:buNone/>
              <a:defRPr b="1" sz="1280"/>
            </a:lvl9pPr>
          </a:lstStyle>
          <a:p/>
        </p:txBody>
      </p:sp>
      <p:sp>
        <p:nvSpPr>
          <p:cNvPr id="123" name="Google Shape;123;p16"/>
          <p:cNvSpPr/>
          <p:nvPr>
            <p:ph idx="5" type="pic"/>
          </p:nvPr>
        </p:nvSpPr>
        <p:spPr>
          <a:xfrm>
            <a:off x="2633498" y="2487168"/>
            <a:ext cx="2048256" cy="1610519"/>
          </a:xfrm>
          <a:prstGeom prst="roundRect">
            <a:avLst>
              <a:gd fmla="val 0" name="adj"/>
            </a:avLst>
          </a:prstGeom>
          <a:noFill/>
          <a:ln>
            <a:noFill/>
          </a:ln>
          <a:effectLst>
            <a:outerShdw blurRad="50800" rotWithShape="0" algn="tl" dir="5400000" dist="50800">
              <a:srgbClr val="000000">
                <a:alpha val="42745"/>
              </a:srgbClr>
            </a:outerShdw>
          </a:effectLst>
        </p:spPr>
        <p:txBody>
          <a:bodyPr anchorCtr="0" anchor="t" bIns="45700" lIns="91425" spcFirstLastPara="1" rIns="91425" wrap="square" tIns="45700">
            <a:noAutofit/>
          </a:bodyPr>
          <a:lstStyle>
            <a:lvl1pPr lvl="0" marR="0" rtl="0" algn="ctr">
              <a:lnSpc>
                <a:spcPct val="90000"/>
              </a:lnSpc>
              <a:spcBef>
                <a:spcPts val="800"/>
              </a:spcBef>
              <a:spcAft>
                <a:spcPts val="0"/>
              </a:spcAft>
              <a:buClr>
                <a:schemeClr val="lt1"/>
              </a:buClr>
              <a:buSzPts val="1280"/>
              <a:buFont typeface="Arial"/>
              <a:buNone/>
              <a:defRPr b="0" i="0" sz="1280" u="none" cap="none" strike="noStrike">
                <a:solidFill>
                  <a:schemeClr val="lt1"/>
                </a:solidFill>
                <a:latin typeface="Century Gothic"/>
                <a:ea typeface="Century Gothic"/>
                <a:cs typeface="Century Gothic"/>
                <a:sym typeface="Century Gothic"/>
              </a:defRPr>
            </a:lvl1pPr>
            <a:lvl2pPr lvl="1" marR="0" rtl="0" algn="l">
              <a:lnSpc>
                <a:spcPct val="90000"/>
              </a:lnSpc>
              <a:spcBef>
                <a:spcPts val="400"/>
              </a:spcBef>
              <a:spcAft>
                <a:spcPts val="0"/>
              </a:spcAft>
              <a:buClr>
                <a:schemeClr val="lt1"/>
              </a:buClr>
              <a:buSzPts val="1280"/>
              <a:buFont typeface="Arial"/>
              <a:buNone/>
              <a:defRPr b="0" i="0" sz="1280" u="none" cap="none" strike="noStrike">
                <a:solidFill>
                  <a:schemeClr val="lt1"/>
                </a:solidFill>
                <a:latin typeface="Century Gothic"/>
                <a:ea typeface="Century Gothic"/>
                <a:cs typeface="Century Gothic"/>
                <a:sym typeface="Century Gothic"/>
              </a:defRPr>
            </a:lvl2pPr>
            <a:lvl3pPr lvl="2" marR="0" rtl="0" algn="l">
              <a:lnSpc>
                <a:spcPct val="90000"/>
              </a:lnSpc>
              <a:spcBef>
                <a:spcPts val="400"/>
              </a:spcBef>
              <a:spcAft>
                <a:spcPts val="0"/>
              </a:spcAft>
              <a:buClr>
                <a:schemeClr val="lt1"/>
              </a:buClr>
              <a:buSzPts val="1280"/>
              <a:buFont typeface="Arial"/>
              <a:buNone/>
              <a:defRPr b="0" i="0" sz="1280" u="none" cap="none" strike="noStrike">
                <a:solidFill>
                  <a:schemeClr val="lt1"/>
                </a:solidFill>
                <a:latin typeface="Century Gothic"/>
                <a:ea typeface="Century Gothic"/>
                <a:cs typeface="Century Gothic"/>
                <a:sym typeface="Century Gothic"/>
              </a:defRPr>
            </a:lvl3pPr>
            <a:lvl4pPr lvl="3" marR="0" rtl="0" algn="l">
              <a:lnSpc>
                <a:spcPct val="90000"/>
              </a:lnSpc>
              <a:spcBef>
                <a:spcPts val="400"/>
              </a:spcBef>
              <a:spcAft>
                <a:spcPts val="0"/>
              </a:spcAft>
              <a:buClr>
                <a:schemeClr val="lt1"/>
              </a:buClr>
              <a:buSzPts val="1280"/>
              <a:buFont typeface="Arial"/>
              <a:buNone/>
              <a:defRPr b="0" i="0" sz="1280" u="none" cap="none" strike="noStrike">
                <a:solidFill>
                  <a:schemeClr val="lt1"/>
                </a:solidFill>
                <a:latin typeface="Century Gothic"/>
                <a:ea typeface="Century Gothic"/>
                <a:cs typeface="Century Gothic"/>
                <a:sym typeface="Century Gothic"/>
              </a:defRPr>
            </a:lvl4pPr>
            <a:lvl5pPr lvl="4" marR="0" rtl="0" algn="l">
              <a:lnSpc>
                <a:spcPct val="90000"/>
              </a:lnSpc>
              <a:spcBef>
                <a:spcPts val="400"/>
              </a:spcBef>
              <a:spcAft>
                <a:spcPts val="0"/>
              </a:spcAft>
              <a:buClr>
                <a:schemeClr val="lt1"/>
              </a:buClr>
              <a:buSzPts val="1280"/>
              <a:buFont typeface="Arial"/>
              <a:buNone/>
              <a:defRPr b="0" i="0" sz="1280" u="none" cap="none" strike="noStrike">
                <a:solidFill>
                  <a:schemeClr val="lt1"/>
                </a:solidFill>
                <a:latin typeface="Century Gothic"/>
                <a:ea typeface="Century Gothic"/>
                <a:cs typeface="Century Gothic"/>
                <a:sym typeface="Century Gothic"/>
              </a:defRPr>
            </a:lvl5pPr>
            <a:lvl6pPr lvl="5" marR="0" rtl="0" algn="l">
              <a:lnSpc>
                <a:spcPct val="90000"/>
              </a:lnSpc>
              <a:spcBef>
                <a:spcPts val="400"/>
              </a:spcBef>
              <a:spcAft>
                <a:spcPts val="0"/>
              </a:spcAft>
              <a:buClr>
                <a:schemeClr val="lt1"/>
              </a:buClr>
              <a:buSzPts val="1280"/>
              <a:buFont typeface="Arial"/>
              <a:buNone/>
              <a:defRPr b="0" i="0" sz="1280" u="none" cap="none" strike="noStrike">
                <a:solidFill>
                  <a:schemeClr val="lt1"/>
                </a:solidFill>
                <a:latin typeface="Century Gothic"/>
                <a:ea typeface="Century Gothic"/>
                <a:cs typeface="Century Gothic"/>
                <a:sym typeface="Century Gothic"/>
              </a:defRPr>
            </a:lvl6pPr>
            <a:lvl7pPr lvl="6" marR="0" rtl="0" algn="l">
              <a:lnSpc>
                <a:spcPct val="90000"/>
              </a:lnSpc>
              <a:spcBef>
                <a:spcPts val="400"/>
              </a:spcBef>
              <a:spcAft>
                <a:spcPts val="0"/>
              </a:spcAft>
              <a:buClr>
                <a:schemeClr val="lt1"/>
              </a:buClr>
              <a:buSzPts val="1280"/>
              <a:buFont typeface="Arial"/>
              <a:buNone/>
              <a:defRPr b="0" i="0" sz="1280" u="none" cap="none" strike="noStrike">
                <a:solidFill>
                  <a:schemeClr val="lt1"/>
                </a:solidFill>
                <a:latin typeface="Century Gothic"/>
                <a:ea typeface="Century Gothic"/>
                <a:cs typeface="Century Gothic"/>
                <a:sym typeface="Century Gothic"/>
              </a:defRPr>
            </a:lvl7pPr>
            <a:lvl8pPr lvl="7" marR="0" rtl="0" algn="l">
              <a:lnSpc>
                <a:spcPct val="90000"/>
              </a:lnSpc>
              <a:spcBef>
                <a:spcPts val="400"/>
              </a:spcBef>
              <a:spcAft>
                <a:spcPts val="0"/>
              </a:spcAft>
              <a:buClr>
                <a:schemeClr val="lt1"/>
              </a:buClr>
              <a:buSzPts val="1280"/>
              <a:buFont typeface="Arial"/>
              <a:buNone/>
              <a:defRPr b="0" i="0" sz="1280" u="none" cap="none" strike="noStrike">
                <a:solidFill>
                  <a:schemeClr val="lt1"/>
                </a:solidFill>
                <a:latin typeface="Century Gothic"/>
                <a:ea typeface="Century Gothic"/>
                <a:cs typeface="Century Gothic"/>
                <a:sym typeface="Century Gothic"/>
              </a:defRPr>
            </a:lvl8pPr>
            <a:lvl9pPr lvl="8" marR="0" rtl="0" algn="l">
              <a:lnSpc>
                <a:spcPct val="90000"/>
              </a:lnSpc>
              <a:spcBef>
                <a:spcPts val="400"/>
              </a:spcBef>
              <a:spcAft>
                <a:spcPts val="0"/>
              </a:spcAft>
              <a:buClr>
                <a:schemeClr val="lt1"/>
              </a:buClr>
              <a:buSzPts val="1280"/>
              <a:buFont typeface="Arial"/>
              <a:buNone/>
              <a:defRPr b="0" i="0" sz="1280" u="none" cap="none" strike="noStrike">
                <a:solidFill>
                  <a:schemeClr val="lt1"/>
                </a:solidFill>
                <a:latin typeface="Century Gothic"/>
                <a:ea typeface="Century Gothic"/>
                <a:cs typeface="Century Gothic"/>
                <a:sym typeface="Century Gothic"/>
              </a:defRPr>
            </a:lvl9pPr>
          </a:lstStyle>
          <a:p/>
        </p:txBody>
      </p:sp>
      <p:sp>
        <p:nvSpPr>
          <p:cNvPr id="124" name="Google Shape;124;p16"/>
          <p:cNvSpPr txBox="1"/>
          <p:nvPr>
            <p:ph idx="6" type="body"/>
          </p:nvPr>
        </p:nvSpPr>
        <p:spPr>
          <a:xfrm>
            <a:off x="2632686" y="5115843"/>
            <a:ext cx="2048256" cy="1565373"/>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800"/>
              </a:spcBef>
              <a:spcAft>
                <a:spcPts val="0"/>
              </a:spcAft>
              <a:buClr>
                <a:schemeClr val="lt1"/>
              </a:buClr>
              <a:buSzPts val="1120"/>
              <a:buNone/>
              <a:defRPr sz="1120"/>
            </a:lvl1pPr>
            <a:lvl2pPr indent="-228600" lvl="1" marL="914400" algn="l">
              <a:lnSpc>
                <a:spcPct val="90000"/>
              </a:lnSpc>
              <a:spcBef>
                <a:spcPts val="400"/>
              </a:spcBef>
              <a:spcAft>
                <a:spcPts val="0"/>
              </a:spcAft>
              <a:buClr>
                <a:schemeClr val="lt1"/>
              </a:buClr>
              <a:buSzPts val="960"/>
              <a:buNone/>
              <a:defRPr sz="960"/>
            </a:lvl2pPr>
            <a:lvl3pPr indent="-228600" lvl="2" marL="1371600" algn="l">
              <a:lnSpc>
                <a:spcPct val="90000"/>
              </a:lnSpc>
              <a:spcBef>
                <a:spcPts val="400"/>
              </a:spcBef>
              <a:spcAft>
                <a:spcPts val="0"/>
              </a:spcAft>
              <a:buClr>
                <a:schemeClr val="lt1"/>
              </a:buClr>
              <a:buSzPts val="800"/>
              <a:buNone/>
              <a:defRPr sz="800"/>
            </a:lvl3pPr>
            <a:lvl4pPr indent="-228600" lvl="3" marL="1828800" algn="l">
              <a:lnSpc>
                <a:spcPct val="90000"/>
              </a:lnSpc>
              <a:spcBef>
                <a:spcPts val="400"/>
              </a:spcBef>
              <a:spcAft>
                <a:spcPts val="0"/>
              </a:spcAft>
              <a:buClr>
                <a:schemeClr val="lt1"/>
              </a:buClr>
              <a:buSzPts val="720"/>
              <a:buNone/>
              <a:defRPr sz="720"/>
            </a:lvl4pPr>
            <a:lvl5pPr indent="-228600" lvl="4" marL="2286000" algn="l">
              <a:lnSpc>
                <a:spcPct val="90000"/>
              </a:lnSpc>
              <a:spcBef>
                <a:spcPts val="400"/>
              </a:spcBef>
              <a:spcAft>
                <a:spcPts val="0"/>
              </a:spcAft>
              <a:buClr>
                <a:schemeClr val="lt1"/>
              </a:buClr>
              <a:buSzPts val="720"/>
              <a:buNone/>
              <a:defRPr sz="720"/>
            </a:lvl5pPr>
            <a:lvl6pPr indent="-228600" lvl="5" marL="2743200" algn="l">
              <a:lnSpc>
                <a:spcPct val="90000"/>
              </a:lnSpc>
              <a:spcBef>
                <a:spcPts val="400"/>
              </a:spcBef>
              <a:spcAft>
                <a:spcPts val="0"/>
              </a:spcAft>
              <a:buClr>
                <a:schemeClr val="lt1"/>
              </a:buClr>
              <a:buSzPts val="720"/>
              <a:buNone/>
              <a:defRPr sz="720"/>
            </a:lvl6pPr>
            <a:lvl7pPr indent="-228600" lvl="6" marL="3200400" algn="l">
              <a:lnSpc>
                <a:spcPct val="90000"/>
              </a:lnSpc>
              <a:spcBef>
                <a:spcPts val="400"/>
              </a:spcBef>
              <a:spcAft>
                <a:spcPts val="0"/>
              </a:spcAft>
              <a:buClr>
                <a:schemeClr val="lt1"/>
              </a:buClr>
              <a:buSzPts val="720"/>
              <a:buNone/>
              <a:defRPr sz="720"/>
            </a:lvl7pPr>
            <a:lvl8pPr indent="-228600" lvl="7" marL="3657600" algn="l">
              <a:lnSpc>
                <a:spcPct val="90000"/>
              </a:lnSpc>
              <a:spcBef>
                <a:spcPts val="400"/>
              </a:spcBef>
              <a:spcAft>
                <a:spcPts val="0"/>
              </a:spcAft>
              <a:buClr>
                <a:schemeClr val="lt1"/>
              </a:buClr>
              <a:buSzPts val="720"/>
              <a:buNone/>
              <a:defRPr sz="720"/>
            </a:lvl8pPr>
            <a:lvl9pPr indent="-228600" lvl="8" marL="4114800" algn="l">
              <a:lnSpc>
                <a:spcPct val="90000"/>
              </a:lnSpc>
              <a:spcBef>
                <a:spcPts val="400"/>
              </a:spcBef>
              <a:spcAft>
                <a:spcPts val="0"/>
              </a:spcAft>
              <a:buClr>
                <a:schemeClr val="lt1"/>
              </a:buClr>
              <a:buSzPts val="720"/>
              <a:buNone/>
              <a:defRPr sz="720"/>
            </a:lvl9pPr>
          </a:lstStyle>
          <a:p/>
        </p:txBody>
      </p:sp>
      <p:sp>
        <p:nvSpPr>
          <p:cNvPr id="125" name="Google Shape;125;p16"/>
          <p:cNvSpPr txBox="1"/>
          <p:nvPr>
            <p:ph idx="7" type="body"/>
          </p:nvPr>
        </p:nvSpPr>
        <p:spPr>
          <a:xfrm>
            <a:off x="4794692" y="4387563"/>
            <a:ext cx="2048256" cy="728283"/>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800"/>
              </a:spcBef>
              <a:spcAft>
                <a:spcPts val="0"/>
              </a:spcAft>
              <a:buClr>
                <a:schemeClr val="lt1"/>
              </a:buClr>
              <a:buSzPts val="1920"/>
              <a:buNone/>
              <a:defRPr b="0" sz="1920">
                <a:solidFill>
                  <a:schemeClr val="lt1"/>
                </a:solidFill>
              </a:defRPr>
            </a:lvl1pPr>
            <a:lvl2pPr indent="-228600" lvl="1" marL="914400" algn="l">
              <a:lnSpc>
                <a:spcPct val="90000"/>
              </a:lnSpc>
              <a:spcBef>
                <a:spcPts val="400"/>
              </a:spcBef>
              <a:spcAft>
                <a:spcPts val="0"/>
              </a:spcAft>
              <a:buClr>
                <a:schemeClr val="lt1"/>
              </a:buClr>
              <a:buSzPts val="1600"/>
              <a:buNone/>
              <a:defRPr b="1" sz="1600"/>
            </a:lvl2pPr>
            <a:lvl3pPr indent="-228600" lvl="2" marL="1371600" algn="l">
              <a:lnSpc>
                <a:spcPct val="90000"/>
              </a:lnSpc>
              <a:spcBef>
                <a:spcPts val="400"/>
              </a:spcBef>
              <a:spcAft>
                <a:spcPts val="0"/>
              </a:spcAft>
              <a:buClr>
                <a:schemeClr val="lt1"/>
              </a:buClr>
              <a:buSzPts val="1440"/>
              <a:buNone/>
              <a:defRPr b="1" sz="1440"/>
            </a:lvl3pPr>
            <a:lvl4pPr indent="-228600" lvl="3" marL="1828800" algn="l">
              <a:lnSpc>
                <a:spcPct val="90000"/>
              </a:lnSpc>
              <a:spcBef>
                <a:spcPts val="400"/>
              </a:spcBef>
              <a:spcAft>
                <a:spcPts val="0"/>
              </a:spcAft>
              <a:buClr>
                <a:schemeClr val="lt1"/>
              </a:buClr>
              <a:buSzPts val="1280"/>
              <a:buNone/>
              <a:defRPr b="1" sz="1280"/>
            </a:lvl4pPr>
            <a:lvl5pPr indent="-228600" lvl="4" marL="2286000" algn="l">
              <a:lnSpc>
                <a:spcPct val="90000"/>
              </a:lnSpc>
              <a:spcBef>
                <a:spcPts val="400"/>
              </a:spcBef>
              <a:spcAft>
                <a:spcPts val="0"/>
              </a:spcAft>
              <a:buClr>
                <a:schemeClr val="lt1"/>
              </a:buClr>
              <a:buSzPts val="1280"/>
              <a:buNone/>
              <a:defRPr b="1" sz="1280"/>
            </a:lvl5pPr>
            <a:lvl6pPr indent="-228600" lvl="5" marL="2743200" algn="l">
              <a:lnSpc>
                <a:spcPct val="90000"/>
              </a:lnSpc>
              <a:spcBef>
                <a:spcPts val="400"/>
              </a:spcBef>
              <a:spcAft>
                <a:spcPts val="0"/>
              </a:spcAft>
              <a:buClr>
                <a:schemeClr val="lt1"/>
              </a:buClr>
              <a:buSzPts val="1280"/>
              <a:buNone/>
              <a:defRPr b="1" sz="1280"/>
            </a:lvl6pPr>
            <a:lvl7pPr indent="-228600" lvl="6" marL="3200400" algn="l">
              <a:lnSpc>
                <a:spcPct val="90000"/>
              </a:lnSpc>
              <a:spcBef>
                <a:spcPts val="400"/>
              </a:spcBef>
              <a:spcAft>
                <a:spcPts val="0"/>
              </a:spcAft>
              <a:buClr>
                <a:schemeClr val="lt1"/>
              </a:buClr>
              <a:buSzPts val="1280"/>
              <a:buNone/>
              <a:defRPr b="1" sz="1280"/>
            </a:lvl7pPr>
            <a:lvl8pPr indent="-228600" lvl="7" marL="3657600" algn="l">
              <a:lnSpc>
                <a:spcPct val="90000"/>
              </a:lnSpc>
              <a:spcBef>
                <a:spcPts val="400"/>
              </a:spcBef>
              <a:spcAft>
                <a:spcPts val="0"/>
              </a:spcAft>
              <a:buClr>
                <a:schemeClr val="lt1"/>
              </a:buClr>
              <a:buSzPts val="1280"/>
              <a:buNone/>
              <a:defRPr b="1" sz="1280"/>
            </a:lvl8pPr>
            <a:lvl9pPr indent="-228600" lvl="8" marL="4114800" algn="l">
              <a:lnSpc>
                <a:spcPct val="90000"/>
              </a:lnSpc>
              <a:spcBef>
                <a:spcPts val="400"/>
              </a:spcBef>
              <a:spcAft>
                <a:spcPts val="0"/>
              </a:spcAft>
              <a:buClr>
                <a:schemeClr val="lt1"/>
              </a:buClr>
              <a:buSzPts val="1280"/>
              <a:buNone/>
              <a:defRPr b="1" sz="1280"/>
            </a:lvl9pPr>
          </a:lstStyle>
          <a:p/>
        </p:txBody>
      </p:sp>
      <p:sp>
        <p:nvSpPr>
          <p:cNvPr id="126" name="Google Shape;126;p16"/>
          <p:cNvSpPr/>
          <p:nvPr>
            <p:ph idx="8" type="pic"/>
          </p:nvPr>
        </p:nvSpPr>
        <p:spPr>
          <a:xfrm>
            <a:off x="4794691" y="2487169"/>
            <a:ext cx="2048256" cy="1609514"/>
          </a:xfrm>
          <a:prstGeom prst="roundRect">
            <a:avLst>
              <a:gd fmla="val 0" name="adj"/>
            </a:avLst>
          </a:prstGeom>
          <a:noFill/>
          <a:ln>
            <a:noFill/>
          </a:ln>
          <a:effectLst>
            <a:outerShdw blurRad="50800" rotWithShape="0" algn="tl" dir="5400000" dist="50800">
              <a:srgbClr val="000000">
                <a:alpha val="42745"/>
              </a:srgbClr>
            </a:outerShdw>
          </a:effectLst>
        </p:spPr>
        <p:txBody>
          <a:bodyPr anchorCtr="0" anchor="t" bIns="45700" lIns="91425" spcFirstLastPara="1" rIns="91425" wrap="square" tIns="45700">
            <a:noAutofit/>
          </a:bodyPr>
          <a:lstStyle>
            <a:lvl1pPr lvl="0" marR="0" rtl="0" algn="ctr">
              <a:lnSpc>
                <a:spcPct val="90000"/>
              </a:lnSpc>
              <a:spcBef>
                <a:spcPts val="800"/>
              </a:spcBef>
              <a:spcAft>
                <a:spcPts val="0"/>
              </a:spcAft>
              <a:buClr>
                <a:schemeClr val="lt1"/>
              </a:buClr>
              <a:buSzPts val="1280"/>
              <a:buFont typeface="Arial"/>
              <a:buNone/>
              <a:defRPr b="0" i="0" sz="1280" u="none" cap="none" strike="noStrike">
                <a:solidFill>
                  <a:schemeClr val="lt1"/>
                </a:solidFill>
                <a:latin typeface="Century Gothic"/>
                <a:ea typeface="Century Gothic"/>
                <a:cs typeface="Century Gothic"/>
                <a:sym typeface="Century Gothic"/>
              </a:defRPr>
            </a:lvl1pPr>
            <a:lvl2pPr lvl="1" marR="0" rtl="0" algn="l">
              <a:lnSpc>
                <a:spcPct val="90000"/>
              </a:lnSpc>
              <a:spcBef>
                <a:spcPts val="400"/>
              </a:spcBef>
              <a:spcAft>
                <a:spcPts val="0"/>
              </a:spcAft>
              <a:buClr>
                <a:schemeClr val="lt1"/>
              </a:buClr>
              <a:buSzPts val="1280"/>
              <a:buFont typeface="Arial"/>
              <a:buNone/>
              <a:defRPr b="0" i="0" sz="1280" u="none" cap="none" strike="noStrike">
                <a:solidFill>
                  <a:schemeClr val="lt1"/>
                </a:solidFill>
                <a:latin typeface="Century Gothic"/>
                <a:ea typeface="Century Gothic"/>
                <a:cs typeface="Century Gothic"/>
                <a:sym typeface="Century Gothic"/>
              </a:defRPr>
            </a:lvl2pPr>
            <a:lvl3pPr lvl="2" marR="0" rtl="0" algn="l">
              <a:lnSpc>
                <a:spcPct val="90000"/>
              </a:lnSpc>
              <a:spcBef>
                <a:spcPts val="400"/>
              </a:spcBef>
              <a:spcAft>
                <a:spcPts val="0"/>
              </a:spcAft>
              <a:buClr>
                <a:schemeClr val="lt1"/>
              </a:buClr>
              <a:buSzPts val="1280"/>
              <a:buFont typeface="Arial"/>
              <a:buNone/>
              <a:defRPr b="0" i="0" sz="1280" u="none" cap="none" strike="noStrike">
                <a:solidFill>
                  <a:schemeClr val="lt1"/>
                </a:solidFill>
                <a:latin typeface="Century Gothic"/>
                <a:ea typeface="Century Gothic"/>
                <a:cs typeface="Century Gothic"/>
                <a:sym typeface="Century Gothic"/>
              </a:defRPr>
            </a:lvl3pPr>
            <a:lvl4pPr lvl="3" marR="0" rtl="0" algn="l">
              <a:lnSpc>
                <a:spcPct val="90000"/>
              </a:lnSpc>
              <a:spcBef>
                <a:spcPts val="400"/>
              </a:spcBef>
              <a:spcAft>
                <a:spcPts val="0"/>
              </a:spcAft>
              <a:buClr>
                <a:schemeClr val="lt1"/>
              </a:buClr>
              <a:buSzPts val="1280"/>
              <a:buFont typeface="Arial"/>
              <a:buNone/>
              <a:defRPr b="0" i="0" sz="1280" u="none" cap="none" strike="noStrike">
                <a:solidFill>
                  <a:schemeClr val="lt1"/>
                </a:solidFill>
                <a:latin typeface="Century Gothic"/>
                <a:ea typeface="Century Gothic"/>
                <a:cs typeface="Century Gothic"/>
                <a:sym typeface="Century Gothic"/>
              </a:defRPr>
            </a:lvl4pPr>
            <a:lvl5pPr lvl="4" marR="0" rtl="0" algn="l">
              <a:lnSpc>
                <a:spcPct val="90000"/>
              </a:lnSpc>
              <a:spcBef>
                <a:spcPts val="400"/>
              </a:spcBef>
              <a:spcAft>
                <a:spcPts val="0"/>
              </a:spcAft>
              <a:buClr>
                <a:schemeClr val="lt1"/>
              </a:buClr>
              <a:buSzPts val="1280"/>
              <a:buFont typeface="Arial"/>
              <a:buNone/>
              <a:defRPr b="0" i="0" sz="1280" u="none" cap="none" strike="noStrike">
                <a:solidFill>
                  <a:schemeClr val="lt1"/>
                </a:solidFill>
                <a:latin typeface="Century Gothic"/>
                <a:ea typeface="Century Gothic"/>
                <a:cs typeface="Century Gothic"/>
                <a:sym typeface="Century Gothic"/>
              </a:defRPr>
            </a:lvl5pPr>
            <a:lvl6pPr lvl="5" marR="0" rtl="0" algn="l">
              <a:lnSpc>
                <a:spcPct val="90000"/>
              </a:lnSpc>
              <a:spcBef>
                <a:spcPts val="400"/>
              </a:spcBef>
              <a:spcAft>
                <a:spcPts val="0"/>
              </a:spcAft>
              <a:buClr>
                <a:schemeClr val="lt1"/>
              </a:buClr>
              <a:buSzPts val="1280"/>
              <a:buFont typeface="Arial"/>
              <a:buNone/>
              <a:defRPr b="0" i="0" sz="1280" u="none" cap="none" strike="noStrike">
                <a:solidFill>
                  <a:schemeClr val="lt1"/>
                </a:solidFill>
                <a:latin typeface="Century Gothic"/>
                <a:ea typeface="Century Gothic"/>
                <a:cs typeface="Century Gothic"/>
                <a:sym typeface="Century Gothic"/>
              </a:defRPr>
            </a:lvl6pPr>
            <a:lvl7pPr lvl="6" marR="0" rtl="0" algn="l">
              <a:lnSpc>
                <a:spcPct val="90000"/>
              </a:lnSpc>
              <a:spcBef>
                <a:spcPts val="400"/>
              </a:spcBef>
              <a:spcAft>
                <a:spcPts val="0"/>
              </a:spcAft>
              <a:buClr>
                <a:schemeClr val="lt1"/>
              </a:buClr>
              <a:buSzPts val="1280"/>
              <a:buFont typeface="Arial"/>
              <a:buNone/>
              <a:defRPr b="0" i="0" sz="1280" u="none" cap="none" strike="noStrike">
                <a:solidFill>
                  <a:schemeClr val="lt1"/>
                </a:solidFill>
                <a:latin typeface="Century Gothic"/>
                <a:ea typeface="Century Gothic"/>
                <a:cs typeface="Century Gothic"/>
                <a:sym typeface="Century Gothic"/>
              </a:defRPr>
            </a:lvl7pPr>
            <a:lvl8pPr lvl="7" marR="0" rtl="0" algn="l">
              <a:lnSpc>
                <a:spcPct val="90000"/>
              </a:lnSpc>
              <a:spcBef>
                <a:spcPts val="400"/>
              </a:spcBef>
              <a:spcAft>
                <a:spcPts val="0"/>
              </a:spcAft>
              <a:buClr>
                <a:schemeClr val="lt1"/>
              </a:buClr>
              <a:buSzPts val="1280"/>
              <a:buFont typeface="Arial"/>
              <a:buNone/>
              <a:defRPr b="0" i="0" sz="1280" u="none" cap="none" strike="noStrike">
                <a:solidFill>
                  <a:schemeClr val="lt1"/>
                </a:solidFill>
                <a:latin typeface="Century Gothic"/>
                <a:ea typeface="Century Gothic"/>
                <a:cs typeface="Century Gothic"/>
                <a:sym typeface="Century Gothic"/>
              </a:defRPr>
            </a:lvl8pPr>
            <a:lvl9pPr lvl="8" marR="0" rtl="0" algn="l">
              <a:lnSpc>
                <a:spcPct val="90000"/>
              </a:lnSpc>
              <a:spcBef>
                <a:spcPts val="400"/>
              </a:spcBef>
              <a:spcAft>
                <a:spcPts val="0"/>
              </a:spcAft>
              <a:buClr>
                <a:schemeClr val="lt1"/>
              </a:buClr>
              <a:buSzPts val="1280"/>
              <a:buFont typeface="Arial"/>
              <a:buNone/>
              <a:defRPr b="0" i="0" sz="1280" u="none" cap="none" strike="noStrike">
                <a:solidFill>
                  <a:schemeClr val="lt1"/>
                </a:solidFill>
                <a:latin typeface="Century Gothic"/>
                <a:ea typeface="Century Gothic"/>
                <a:cs typeface="Century Gothic"/>
                <a:sym typeface="Century Gothic"/>
              </a:defRPr>
            </a:lvl9pPr>
          </a:lstStyle>
          <a:p/>
        </p:txBody>
      </p:sp>
      <p:sp>
        <p:nvSpPr>
          <p:cNvPr id="127" name="Google Shape;127;p16"/>
          <p:cNvSpPr txBox="1"/>
          <p:nvPr>
            <p:ph idx="9" type="body"/>
          </p:nvPr>
        </p:nvSpPr>
        <p:spPr>
          <a:xfrm>
            <a:off x="4794618" y="5115840"/>
            <a:ext cx="2048256" cy="1565373"/>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800"/>
              </a:spcBef>
              <a:spcAft>
                <a:spcPts val="0"/>
              </a:spcAft>
              <a:buClr>
                <a:schemeClr val="lt1"/>
              </a:buClr>
              <a:buSzPts val="1120"/>
              <a:buNone/>
              <a:defRPr sz="1120"/>
            </a:lvl1pPr>
            <a:lvl2pPr indent="-228600" lvl="1" marL="914400" algn="l">
              <a:lnSpc>
                <a:spcPct val="90000"/>
              </a:lnSpc>
              <a:spcBef>
                <a:spcPts val="400"/>
              </a:spcBef>
              <a:spcAft>
                <a:spcPts val="0"/>
              </a:spcAft>
              <a:buClr>
                <a:schemeClr val="lt1"/>
              </a:buClr>
              <a:buSzPts val="960"/>
              <a:buNone/>
              <a:defRPr sz="960"/>
            </a:lvl2pPr>
            <a:lvl3pPr indent="-228600" lvl="2" marL="1371600" algn="l">
              <a:lnSpc>
                <a:spcPct val="90000"/>
              </a:lnSpc>
              <a:spcBef>
                <a:spcPts val="400"/>
              </a:spcBef>
              <a:spcAft>
                <a:spcPts val="0"/>
              </a:spcAft>
              <a:buClr>
                <a:schemeClr val="lt1"/>
              </a:buClr>
              <a:buSzPts val="800"/>
              <a:buNone/>
              <a:defRPr sz="800"/>
            </a:lvl3pPr>
            <a:lvl4pPr indent="-228600" lvl="3" marL="1828800" algn="l">
              <a:lnSpc>
                <a:spcPct val="90000"/>
              </a:lnSpc>
              <a:spcBef>
                <a:spcPts val="400"/>
              </a:spcBef>
              <a:spcAft>
                <a:spcPts val="0"/>
              </a:spcAft>
              <a:buClr>
                <a:schemeClr val="lt1"/>
              </a:buClr>
              <a:buSzPts val="720"/>
              <a:buNone/>
              <a:defRPr sz="720"/>
            </a:lvl4pPr>
            <a:lvl5pPr indent="-228600" lvl="4" marL="2286000" algn="l">
              <a:lnSpc>
                <a:spcPct val="90000"/>
              </a:lnSpc>
              <a:spcBef>
                <a:spcPts val="400"/>
              </a:spcBef>
              <a:spcAft>
                <a:spcPts val="0"/>
              </a:spcAft>
              <a:buClr>
                <a:schemeClr val="lt1"/>
              </a:buClr>
              <a:buSzPts val="720"/>
              <a:buNone/>
              <a:defRPr sz="720"/>
            </a:lvl5pPr>
            <a:lvl6pPr indent="-228600" lvl="5" marL="2743200" algn="l">
              <a:lnSpc>
                <a:spcPct val="90000"/>
              </a:lnSpc>
              <a:spcBef>
                <a:spcPts val="400"/>
              </a:spcBef>
              <a:spcAft>
                <a:spcPts val="0"/>
              </a:spcAft>
              <a:buClr>
                <a:schemeClr val="lt1"/>
              </a:buClr>
              <a:buSzPts val="720"/>
              <a:buNone/>
              <a:defRPr sz="720"/>
            </a:lvl6pPr>
            <a:lvl7pPr indent="-228600" lvl="6" marL="3200400" algn="l">
              <a:lnSpc>
                <a:spcPct val="90000"/>
              </a:lnSpc>
              <a:spcBef>
                <a:spcPts val="400"/>
              </a:spcBef>
              <a:spcAft>
                <a:spcPts val="0"/>
              </a:spcAft>
              <a:buClr>
                <a:schemeClr val="lt1"/>
              </a:buClr>
              <a:buSzPts val="720"/>
              <a:buNone/>
              <a:defRPr sz="720"/>
            </a:lvl7pPr>
            <a:lvl8pPr indent="-228600" lvl="7" marL="3657600" algn="l">
              <a:lnSpc>
                <a:spcPct val="90000"/>
              </a:lnSpc>
              <a:spcBef>
                <a:spcPts val="400"/>
              </a:spcBef>
              <a:spcAft>
                <a:spcPts val="0"/>
              </a:spcAft>
              <a:buClr>
                <a:schemeClr val="lt1"/>
              </a:buClr>
              <a:buSzPts val="720"/>
              <a:buNone/>
              <a:defRPr sz="720"/>
            </a:lvl8pPr>
            <a:lvl9pPr indent="-228600" lvl="8" marL="4114800" algn="l">
              <a:lnSpc>
                <a:spcPct val="90000"/>
              </a:lnSpc>
              <a:spcBef>
                <a:spcPts val="400"/>
              </a:spcBef>
              <a:spcAft>
                <a:spcPts val="0"/>
              </a:spcAft>
              <a:buClr>
                <a:schemeClr val="lt1"/>
              </a:buClr>
              <a:buSzPts val="720"/>
              <a:buNone/>
              <a:defRPr sz="720"/>
            </a:lvl9pPr>
          </a:lstStyle>
          <a:p/>
        </p:txBody>
      </p:sp>
      <p:sp>
        <p:nvSpPr>
          <p:cNvPr id="128" name="Google Shape;128;p16"/>
          <p:cNvSpPr txBox="1"/>
          <p:nvPr>
            <p:ph idx="10" type="dt"/>
          </p:nvPr>
        </p:nvSpPr>
        <p:spPr>
          <a:xfrm>
            <a:off x="5129784" y="6780108"/>
            <a:ext cx="1709928" cy="389467"/>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 name="Google Shape;129;p16"/>
          <p:cNvSpPr txBox="1"/>
          <p:nvPr>
            <p:ph idx="11" type="ftr"/>
          </p:nvPr>
        </p:nvSpPr>
        <p:spPr>
          <a:xfrm>
            <a:off x="475488" y="6779569"/>
            <a:ext cx="4544568" cy="38946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16"/>
          <p:cNvSpPr txBox="1"/>
          <p:nvPr>
            <p:ph idx="12" type="sldNum"/>
          </p:nvPr>
        </p:nvSpPr>
        <p:spPr>
          <a:xfrm>
            <a:off x="5257800" y="406401"/>
            <a:ext cx="1581912" cy="389467"/>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31" name="Shape 131"/>
        <p:cNvGrpSpPr/>
        <p:nvPr/>
      </p:nvGrpSpPr>
      <p:grpSpPr>
        <a:xfrm>
          <a:off x="0" y="0"/>
          <a:ext cx="0" cy="0"/>
          <a:chOff x="0" y="0"/>
          <a:chExt cx="0" cy="0"/>
        </a:xfrm>
      </p:grpSpPr>
      <p:sp>
        <p:nvSpPr>
          <p:cNvPr id="132" name="Google Shape;132;p17"/>
          <p:cNvSpPr txBox="1"/>
          <p:nvPr>
            <p:ph type="title"/>
          </p:nvPr>
        </p:nvSpPr>
        <p:spPr>
          <a:xfrm>
            <a:off x="1737360" y="815331"/>
            <a:ext cx="5102352" cy="1379230"/>
          </a:xfrm>
          <a:prstGeom prst="rect">
            <a:avLst/>
          </a:prstGeom>
          <a:noFill/>
          <a:ln>
            <a:noFill/>
          </a:ln>
        </p:spPr>
        <p:txBody>
          <a:bodyPr anchorCtr="0" anchor="ctr" bIns="45700" lIns="91425" spcFirstLastPara="1" rIns="91425" wrap="square" tIns="45700">
            <a:noAutofit/>
          </a:bodyPr>
          <a:lstStyle>
            <a:lvl1pPr lvl="0" algn="r">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3" name="Google Shape;133;p17"/>
          <p:cNvSpPr txBox="1"/>
          <p:nvPr>
            <p:ph idx="1" type="body"/>
          </p:nvPr>
        </p:nvSpPr>
        <p:spPr>
          <a:xfrm rot="5400000">
            <a:off x="1487424" y="1328928"/>
            <a:ext cx="4340352" cy="6364224"/>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800"/>
              </a:spcBef>
              <a:spcAft>
                <a:spcPts val="0"/>
              </a:spcAft>
              <a:buClr>
                <a:schemeClr val="lt1"/>
              </a:buClr>
              <a:buSzPts val="1800"/>
              <a:buChar char="•"/>
              <a:defRPr/>
            </a:lvl1pPr>
            <a:lvl2pPr indent="-342900" lvl="1" marL="914400" algn="l">
              <a:lnSpc>
                <a:spcPct val="90000"/>
              </a:lnSpc>
              <a:spcBef>
                <a:spcPts val="400"/>
              </a:spcBef>
              <a:spcAft>
                <a:spcPts val="0"/>
              </a:spcAft>
              <a:buClr>
                <a:schemeClr val="lt1"/>
              </a:buClr>
              <a:buSzPts val="1800"/>
              <a:buChar char="•"/>
              <a:defRPr/>
            </a:lvl2pPr>
            <a:lvl3pPr indent="-342900" lvl="2" marL="1371600" algn="l">
              <a:lnSpc>
                <a:spcPct val="90000"/>
              </a:lnSpc>
              <a:spcBef>
                <a:spcPts val="400"/>
              </a:spcBef>
              <a:spcAft>
                <a:spcPts val="0"/>
              </a:spcAft>
              <a:buClr>
                <a:schemeClr val="lt1"/>
              </a:buClr>
              <a:buSzPts val="1800"/>
              <a:buChar char="•"/>
              <a:defRPr/>
            </a:lvl3pPr>
            <a:lvl4pPr indent="-342900" lvl="3" marL="1828800" algn="l">
              <a:lnSpc>
                <a:spcPct val="90000"/>
              </a:lnSpc>
              <a:spcBef>
                <a:spcPts val="400"/>
              </a:spcBef>
              <a:spcAft>
                <a:spcPts val="0"/>
              </a:spcAft>
              <a:buClr>
                <a:schemeClr val="lt1"/>
              </a:buClr>
              <a:buSzPts val="1800"/>
              <a:buChar char="•"/>
              <a:defRPr/>
            </a:lvl4pPr>
            <a:lvl5pPr indent="-342900" lvl="4" marL="2286000" algn="l">
              <a:lnSpc>
                <a:spcPct val="90000"/>
              </a:lnSpc>
              <a:spcBef>
                <a:spcPts val="400"/>
              </a:spcBef>
              <a:spcAft>
                <a:spcPts val="0"/>
              </a:spcAft>
              <a:buClr>
                <a:schemeClr val="lt1"/>
              </a:buClr>
              <a:buSzPts val="1800"/>
              <a:buChar char="•"/>
              <a:defRPr/>
            </a:lvl5pPr>
            <a:lvl6pPr indent="-342900" lvl="5" marL="2743200" algn="l">
              <a:lnSpc>
                <a:spcPct val="90000"/>
              </a:lnSpc>
              <a:spcBef>
                <a:spcPts val="400"/>
              </a:spcBef>
              <a:spcAft>
                <a:spcPts val="0"/>
              </a:spcAft>
              <a:buClr>
                <a:schemeClr val="lt1"/>
              </a:buClr>
              <a:buSzPts val="1800"/>
              <a:buChar char="•"/>
              <a:defRPr/>
            </a:lvl6pPr>
            <a:lvl7pPr indent="-342900" lvl="6" marL="3200400" algn="l">
              <a:lnSpc>
                <a:spcPct val="90000"/>
              </a:lnSpc>
              <a:spcBef>
                <a:spcPts val="400"/>
              </a:spcBef>
              <a:spcAft>
                <a:spcPts val="0"/>
              </a:spcAft>
              <a:buClr>
                <a:schemeClr val="lt1"/>
              </a:buClr>
              <a:buSzPts val="1800"/>
              <a:buChar char="•"/>
              <a:defRPr/>
            </a:lvl7pPr>
            <a:lvl8pPr indent="-342900" lvl="7" marL="3657600" algn="l">
              <a:lnSpc>
                <a:spcPct val="90000"/>
              </a:lnSpc>
              <a:spcBef>
                <a:spcPts val="400"/>
              </a:spcBef>
              <a:spcAft>
                <a:spcPts val="0"/>
              </a:spcAft>
              <a:buClr>
                <a:schemeClr val="lt1"/>
              </a:buClr>
              <a:buSzPts val="1800"/>
              <a:buChar char="•"/>
              <a:defRPr/>
            </a:lvl8pPr>
            <a:lvl9pPr indent="-342900" lvl="8" marL="4114800" algn="l">
              <a:lnSpc>
                <a:spcPct val="90000"/>
              </a:lnSpc>
              <a:spcBef>
                <a:spcPts val="400"/>
              </a:spcBef>
              <a:spcAft>
                <a:spcPts val="0"/>
              </a:spcAft>
              <a:buClr>
                <a:schemeClr val="lt1"/>
              </a:buClr>
              <a:buSzPts val="1800"/>
              <a:buChar char="•"/>
              <a:defRPr/>
            </a:lvl9pPr>
          </a:lstStyle>
          <a:p/>
        </p:txBody>
      </p:sp>
      <p:sp>
        <p:nvSpPr>
          <p:cNvPr id="134" name="Google Shape;134;p17"/>
          <p:cNvSpPr txBox="1"/>
          <p:nvPr>
            <p:ph idx="10" type="dt"/>
          </p:nvPr>
        </p:nvSpPr>
        <p:spPr>
          <a:xfrm>
            <a:off x="5129784" y="6780108"/>
            <a:ext cx="1709928" cy="389467"/>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 name="Google Shape;135;p17"/>
          <p:cNvSpPr txBox="1"/>
          <p:nvPr>
            <p:ph idx="11" type="ftr"/>
          </p:nvPr>
        </p:nvSpPr>
        <p:spPr>
          <a:xfrm>
            <a:off x="475488" y="6779569"/>
            <a:ext cx="4544568" cy="38946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17"/>
          <p:cNvSpPr txBox="1"/>
          <p:nvPr>
            <p:ph idx="12" type="sldNum"/>
          </p:nvPr>
        </p:nvSpPr>
        <p:spPr>
          <a:xfrm>
            <a:off x="5257800" y="406401"/>
            <a:ext cx="1581912" cy="389467"/>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showMasterSp="0" type="vertTitleAndTx">
  <p:cSld name="VERTICAL_TITLE_AND_VERTICAL_TEXT">
    <p:spTree>
      <p:nvGrpSpPr>
        <p:cNvPr id="137" name="Shape 137"/>
        <p:cNvGrpSpPr/>
        <p:nvPr/>
      </p:nvGrpSpPr>
      <p:grpSpPr>
        <a:xfrm>
          <a:off x="0" y="0"/>
          <a:ext cx="0" cy="0"/>
          <a:chOff x="0" y="0"/>
          <a:chExt cx="0" cy="0"/>
        </a:xfrm>
      </p:grpSpPr>
      <p:pic>
        <p:nvPicPr>
          <p:cNvPr descr="C0-HD-BTM.png" id="138" name="Google Shape;138;p18"/>
          <p:cNvPicPr preferRelativeResize="0"/>
          <p:nvPr/>
        </p:nvPicPr>
        <p:blipFill rotWithShape="1">
          <a:blip r:embed="rId2">
            <a:alphaModFix/>
          </a:blip>
          <a:srcRect b="0" l="0" r="0" t="0"/>
          <a:stretch/>
        </p:blipFill>
        <p:spPr>
          <a:xfrm>
            <a:off x="0" y="5328919"/>
            <a:ext cx="7315200" cy="1986281"/>
          </a:xfrm>
          <a:prstGeom prst="rect">
            <a:avLst/>
          </a:prstGeom>
          <a:noFill/>
          <a:ln>
            <a:noFill/>
          </a:ln>
        </p:spPr>
      </p:pic>
      <p:sp>
        <p:nvSpPr>
          <p:cNvPr id="139" name="Google Shape;139;p18"/>
          <p:cNvSpPr txBox="1"/>
          <p:nvPr>
            <p:ph type="title"/>
          </p:nvPr>
        </p:nvSpPr>
        <p:spPr>
          <a:xfrm rot="5400000">
            <a:off x="3956532" y="2445736"/>
            <a:ext cx="4531920" cy="123444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lt1"/>
              </a:buClr>
              <a:buSzPts val="3200"/>
              <a:buFont typeface="Century Gothic"/>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0" name="Google Shape;140;p18"/>
          <p:cNvSpPr txBox="1"/>
          <p:nvPr>
            <p:ph idx="1" type="body"/>
          </p:nvPr>
        </p:nvSpPr>
        <p:spPr>
          <a:xfrm rot="5400000">
            <a:off x="720178" y="551177"/>
            <a:ext cx="4533047" cy="5022428"/>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800"/>
              </a:spcBef>
              <a:spcAft>
                <a:spcPts val="0"/>
              </a:spcAft>
              <a:buClr>
                <a:schemeClr val="lt1"/>
              </a:buClr>
              <a:buSzPts val="1800"/>
              <a:buChar char="•"/>
              <a:defRPr/>
            </a:lvl1pPr>
            <a:lvl2pPr indent="-342900" lvl="1" marL="914400" algn="l">
              <a:lnSpc>
                <a:spcPct val="90000"/>
              </a:lnSpc>
              <a:spcBef>
                <a:spcPts val="400"/>
              </a:spcBef>
              <a:spcAft>
                <a:spcPts val="0"/>
              </a:spcAft>
              <a:buClr>
                <a:schemeClr val="lt1"/>
              </a:buClr>
              <a:buSzPts val="1800"/>
              <a:buChar char="•"/>
              <a:defRPr/>
            </a:lvl2pPr>
            <a:lvl3pPr indent="-342900" lvl="2" marL="1371600" algn="l">
              <a:lnSpc>
                <a:spcPct val="90000"/>
              </a:lnSpc>
              <a:spcBef>
                <a:spcPts val="400"/>
              </a:spcBef>
              <a:spcAft>
                <a:spcPts val="0"/>
              </a:spcAft>
              <a:buClr>
                <a:schemeClr val="lt1"/>
              </a:buClr>
              <a:buSzPts val="1800"/>
              <a:buChar char="•"/>
              <a:defRPr/>
            </a:lvl3pPr>
            <a:lvl4pPr indent="-342900" lvl="3" marL="1828800" algn="l">
              <a:lnSpc>
                <a:spcPct val="90000"/>
              </a:lnSpc>
              <a:spcBef>
                <a:spcPts val="400"/>
              </a:spcBef>
              <a:spcAft>
                <a:spcPts val="0"/>
              </a:spcAft>
              <a:buClr>
                <a:schemeClr val="lt1"/>
              </a:buClr>
              <a:buSzPts val="1800"/>
              <a:buChar char="•"/>
              <a:defRPr/>
            </a:lvl4pPr>
            <a:lvl5pPr indent="-342900" lvl="4" marL="2286000" algn="l">
              <a:lnSpc>
                <a:spcPct val="90000"/>
              </a:lnSpc>
              <a:spcBef>
                <a:spcPts val="400"/>
              </a:spcBef>
              <a:spcAft>
                <a:spcPts val="0"/>
              </a:spcAft>
              <a:buClr>
                <a:schemeClr val="lt1"/>
              </a:buClr>
              <a:buSzPts val="1800"/>
              <a:buChar char="•"/>
              <a:defRPr/>
            </a:lvl5pPr>
            <a:lvl6pPr indent="-342900" lvl="5" marL="2743200" algn="l">
              <a:lnSpc>
                <a:spcPct val="90000"/>
              </a:lnSpc>
              <a:spcBef>
                <a:spcPts val="400"/>
              </a:spcBef>
              <a:spcAft>
                <a:spcPts val="0"/>
              </a:spcAft>
              <a:buClr>
                <a:schemeClr val="lt1"/>
              </a:buClr>
              <a:buSzPts val="1800"/>
              <a:buChar char="•"/>
              <a:defRPr/>
            </a:lvl6pPr>
            <a:lvl7pPr indent="-342900" lvl="6" marL="3200400" algn="l">
              <a:lnSpc>
                <a:spcPct val="90000"/>
              </a:lnSpc>
              <a:spcBef>
                <a:spcPts val="400"/>
              </a:spcBef>
              <a:spcAft>
                <a:spcPts val="0"/>
              </a:spcAft>
              <a:buClr>
                <a:schemeClr val="lt1"/>
              </a:buClr>
              <a:buSzPts val="1800"/>
              <a:buChar char="•"/>
              <a:defRPr/>
            </a:lvl7pPr>
            <a:lvl8pPr indent="-342900" lvl="7" marL="3657600" algn="l">
              <a:lnSpc>
                <a:spcPct val="90000"/>
              </a:lnSpc>
              <a:spcBef>
                <a:spcPts val="400"/>
              </a:spcBef>
              <a:spcAft>
                <a:spcPts val="0"/>
              </a:spcAft>
              <a:buClr>
                <a:schemeClr val="lt1"/>
              </a:buClr>
              <a:buSzPts val="1800"/>
              <a:buChar char="•"/>
              <a:defRPr/>
            </a:lvl8pPr>
            <a:lvl9pPr indent="-342900" lvl="8" marL="4114800" algn="l">
              <a:lnSpc>
                <a:spcPct val="90000"/>
              </a:lnSpc>
              <a:spcBef>
                <a:spcPts val="400"/>
              </a:spcBef>
              <a:spcAft>
                <a:spcPts val="0"/>
              </a:spcAft>
              <a:buClr>
                <a:schemeClr val="lt1"/>
              </a:buClr>
              <a:buSzPts val="1800"/>
              <a:buChar char="•"/>
              <a:defRPr/>
            </a:lvl9pPr>
          </a:lstStyle>
          <a:p/>
        </p:txBody>
      </p:sp>
      <p:sp>
        <p:nvSpPr>
          <p:cNvPr id="141" name="Google Shape;141;p18"/>
          <p:cNvSpPr txBox="1"/>
          <p:nvPr>
            <p:ph idx="10" type="dt"/>
          </p:nvPr>
        </p:nvSpPr>
        <p:spPr>
          <a:xfrm>
            <a:off x="4449741" y="406401"/>
            <a:ext cx="1746504" cy="389467"/>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 name="Google Shape;142;p18"/>
          <p:cNvSpPr txBox="1"/>
          <p:nvPr>
            <p:ph idx="11" type="ftr"/>
          </p:nvPr>
        </p:nvSpPr>
        <p:spPr>
          <a:xfrm>
            <a:off x="475488" y="406401"/>
            <a:ext cx="3864525" cy="38946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 name="Google Shape;143;p18"/>
          <p:cNvSpPr txBox="1"/>
          <p:nvPr>
            <p:ph idx="12" type="sldNum"/>
          </p:nvPr>
        </p:nvSpPr>
        <p:spPr>
          <a:xfrm>
            <a:off x="6305973" y="406401"/>
            <a:ext cx="533739" cy="389467"/>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51" name="Shape 151"/>
        <p:cNvGrpSpPr/>
        <p:nvPr/>
      </p:nvGrpSpPr>
      <p:grpSpPr>
        <a:xfrm>
          <a:off x="0" y="0"/>
          <a:ext cx="0" cy="0"/>
          <a:chOff x="0" y="0"/>
          <a:chExt cx="0" cy="0"/>
        </a:xfrm>
      </p:grpSpPr>
      <p:sp>
        <p:nvSpPr>
          <p:cNvPr id="152" name="Google Shape;152;p20"/>
          <p:cNvSpPr txBox="1"/>
          <p:nvPr>
            <p:ph type="title"/>
          </p:nvPr>
        </p:nvSpPr>
        <p:spPr>
          <a:xfrm>
            <a:off x="1737360" y="815331"/>
            <a:ext cx="5102400" cy="1379100"/>
          </a:xfrm>
          <a:prstGeom prst="rect">
            <a:avLst/>
          </a:prstGeom>
          <a:noFill/>
          <a:ln>
            <a:noFill/>
          </a:ln>
        </p:spPr>
        <p:txBody>
          <a:bodyPr anchorCtr="0" anchor="ctr" bIns="45700" lIns="91425" spcFirstLastPara="1" rIns="91425" wrap="square" tIns="45700">
            <a:noAutofit/>
          </a:bodyPr>
          <a:lstStyle>
            <a:lvl1pPr lvl="0" rtl="0" algn="r">
              <a:lnSpc>
                <a:spcPct val="90000"/>
              </a:lnSpc>
              <a:spcBef>
                <a:spcPts val="0"/>
              </a:spcBef>
              <a:spcAft>
                <a:spcPts val="0"/>
              </a:spcAft>
              <a:buClr>
                <a:schemeClr val="lt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53" name="Google Shape;153;p20"/>
          <p:cNvSpPr txBox="1"/>
          <p:nvPr>
            <p:ph idx="1" type="body"/>
          </p:nvPr>
        </p:nvSpPr>
        <p:spPr>
          <a:xfrm>
            <a:off x="475488" y="2340864"/>
            <a:ext cx="6364200" cy="4340400"/>
          </a:xfrm>
          <a:prstGeom prst="rect">
            <a:avLst/>
          </a:prstGeom>
          <a:noFill/>
          <a:ln>
            <a:noFill/>
          </a:ln>
        </p:spPr>
        <p:txBody>
          <a:bodyPr anchorCtr="0" anchor="t" bIns="45700" lIns="91425" spcFirstLastPara="1" rIns="91425" wrap="square" tIns="45700">
            <a:noAutofit/>
          </a:bodyPr>
          <a:lstStyle>
            <a:lvl1pPr indent="-342900" lvl="0" marL="457200" rtl="0" algn="l">
              <a:lnSpc>
                <a:spcPct val="90000"/>
              </a:lnSpc>
              <a:spcBef>
                <a:spcPts val="1000"/>
              </a:spcBef>
              <a:spcAft>
                <a:spcPts val="0"/>
              </a:spcAft>
              <a:buClr>
                <a:schemeClr val="lt1"/>
              </a:buClr>
              <a:buSzPts val="1800"/>
              <a:buChar char="•"/>
              <a:defRPr/>
            </a:lvl1pPr>
            <a:lvl2pPr indent="-342900" lvl="1" marL="914400" rtl="0" algn="l">
              <a:lnSpc>
                <a:spcPct val="90000"/>
              </a:lnSpc>
              <a:spcBef>
                <a:spcPts val="500"/>
              </a:spcBef>
              <a:spcAft>
                <a:spcPts val="0"/>
              </a:spcAft>
              <a:buClr>
                <a:schemeClr val="lt1"/>
              </a:buClr>
              <a:buSzPts val="1800"/>
              <a:buChar char="•"/>
              <a:defRPr/>
            </a:lvl2pPr>
            <a:lvl3pPr indent="-342900" lvl="2" marL="1371600" rtl="0" algn="l">
              <a:lnSpc>
                <a:spcPct val="90000"/>
              </a:lnSpc>
              <a:spcBef>
                <a:spcPts val="500"/>
              </a:spcBef>
              <a:spcAft>
                <a:spcPts val="0"/>
              </a:spcAft>
              <a:buClr>
                <a:schemeClr val="lt1"/>
              </a:buClr>
              <a:buSzPts val="1800"/>
              <a:buChar char="•"/>
              <a:defRPr/>
            </a:lvl3pPr>
            <a:lvl4pPr indent="-342900" lvl="3" marL="1828800" rtl="0" algn="l">
              <a:lnSpc>
                <a:spcPct val="90000"/>
              </a:lnSpc>
              <a:spcBef>
                <a:spcPts val="500"/>
              </a:spcBef>
              <a:spcAft>
                <a:spcPts val="0"/>
              </a:spcAft>
              <a:buClr>
                <a:schemeClr val="lt1"/>
              </a:buClr>
              <a:buSzPts val="1800"/>
              <a:buChar char="•"/>
              <a:defRPr/>
            </a:lvl4pPr>
            <a:lvl5pPr indent="-342900" lvl="4" marL="2286000" rtl="0" algn="l">
              <a:lnSpc>
                <a:spcPct val="90000"/>
              </a:lnSpc>
              <a:spcBef>
                <a:spcPts val="500"/>
              </a:spcBef>
              <a:spcAft>
                <a:spcPts val="0"/>
              </a:spcAft>
              <a:buClr>
                <a:schemeClr val="lt1"/>
              </a:buClr>
              <a:buSzPts val="1800"/>
              <a:buChar char="•"/>
              <a:defRPr/>
            </a:lvl5pPr>
            <a:lvl6pPr indent="-342900" lvl="5" marL="2743200" rtl="0" algn="l">
              <a:lnSpc>
                <a:spcPct val="90000"/>
              </a:lnSpc>
              <a:spcBef>
                <a:spcPts val="500"/>
              </a:spcBef>
              <a:spcAft>
                <a:spcPts val="0"/>
              </a:spcAft>
              <a:buClr>
                <a:schemeClr val="lt1"/>
              </a:buClr>
              <a:buSzPts val="1800"/>
              <a:buChar char="•"/>
              <a:defRPr/>
            </a:lvl6pPr>
            <a:lvl7pPr indent="-342900" lvl="6" marL="3200400" rtl="0" algn="l">
              <a:lnSpc>
                <a:spcPct val="90000"/>
              </a:lnSpc>
              <a:spcBef>
                <a:spcPts val="500"/>
              </a:spcBef>
              <a:spcAft>
                <a:spcPts val="0"/>
              </a:spcAft>
              <a:buClr>
                <a:schemeClr val="lt1"/>
              </a:buClr>
              <a:buSzPts val="1800"/>
              <a:buChar char="•"/>
              <a:defRPr/>
            </a:lvl7pPr>
            <a:lvl8pPr indent="-342900" lvl="7" marL="3657600" rtl="0" algn="l">
              <a:lnSpc>
                <a:spcPct val="90000"/>
              </a:lnSpc>
              <a:spcBef>
                <a:spcPts val="500"/>
              </a:spcBef>
              <a:spcAft>
                <a:spcPts val="0"/>
              </a:spcAft>
              <a:buClr>
                <a:schemeClr val="lt1"/>
              </a:buClr>
              <a:buSzPts val="1800"/>
              <a:buChar char="•"/>
              <a:defRPr/>
            </a:lvl8pPr>
            <a:lvl9pPr indent="-342900" lvl="8" marL="4114800" rtl="0" algn="l">
              <a:lnSpc>
                <a:spcPct val="90000"/>
              </a:lnSpc>
              <a:spcBef>
                <a:spcPts val="500"/>
              </a:spcBef>
              <a:spcAft>
                <a:spcPts val="0"/>
              </a:spcAft>
              <a:buClr>
                <a:schemeClr val="lt1"/>
              </a:buClr>
              <a:buSzPts val="1800"/>
              <a:buChar char="•"/>
              <a:defRPr/>
            </a:lvl9pPr>
          </a:lstStyle>
          <a:p/>
        </p:txBody>
      </p:sp>
      <p:sp>
        <p:nvSpPr>
          <p:cNvPr id="154" name="Google Shape;154;p20"/>
          <p:cNvSpPr txBox="1"/>
          <p:nvPr>
            <p:ph idx="10" type="dt"/>
          </p:nvPr>
        </p:nvSpPr>
        <p:spPr>
          <a:xfrm>
            <a:off x="5129784" y="6780108"/>
            <a:ext cx="1710000" cy="389400"/>
          </a:xfrm>
          <a:prstGeom prst="rect">
            <a:avLst/>
          </a:prstGeom>
          <a:noFill/>
          <a:ln>
            <a:noFill/>
          </a:ln>
        </p:spPr>
        <p:txBody>
          <a:bodyPr anchorCtr="0" anchor="ctr" bIns="45700" lIns="91425" spcFirstLastPara="1" rIns="91425" wrap="square" tIns="45700">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55" name="Google Shape;155;p20"/>
          <p:cNvSpPr txBox="1"/>
          <p:nvPr>
            <p:ph idx="11" type="ftr"/>
          </p:nvPr>
        </p:nvSpPr>
        <p:spPr>
          <a:xfrm>
            <a:off x="475488" y="6779569"/>
            <a:ext cx="4544700" cy="3894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56" name="Google Shape;156;p20"/>
          <p:cNvSpPr txBox="1"/>
          <p:nvPr>
            <p:ph idx="12" type="sldNum"/>
          </p:nvPr>
        </p:nvSpPr>
        <p:spPr>
          <a:xfrm>
            <a:off x="5257800" y="406401"/>
            <a:ext cx="1581900" cy="3894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7" name="Shape 157"/>
        <p:cNvGrpSpPr/>
        <p:nvPr/>
      </p:nvGrpSpPr>
      <p:grpSpPr>
        <a:xfrm>
          <a:off x="0" y="0"/>
          <a:ext cx="0" cy="0"/>
          <a:chOff x="0" y="0"/>
          <a:chExt cx="0" cy="0"/>
        </a:xfrm>
      </p:grpSpPr>
      <p:pic>
        <p:nvPicPr>
          <p:cNvPr descr="C0-HD-BTM.png" id="158" name="Google Shape;158;p21"/>
          <p:cNvPicPr preferRelativeResize="0"/>
          <p:nvPr/>
        </p:nvPicPr>
        <p:blipFill rotWithShape="1">
          <a:blip r:embed="rId2">
            <a:alphaModFix/>
          </a:blip>
          <a:srcRect b="0" l="0" r="0" t="0"/>
          <a:stretch/>
        </p:blipFill>
        <p:spPr>
          <a:xfrm>
            <a:off x="0" y="5328920"/>
            <a:ext cx="7315200" cy="1489710"/>
          </a:xfrm>
          <a:prstGeom prst="rect">
            <a:avLst/>
          </a:prstGeom>
          <a:noFill/>
          <a:ln>
            <a:noFill/>
          </a:ln>
        </p:spPr>
      </p:pic>
      <p:sp>
        <p:nvSpPr>
          <p:cNvPr id="159" name="Google Shape;159;p21"/>
          <p:cNvSpPr txBox="1"/>
          <p:nvPr>
            <p:ph type="ctrTitle"/>
          </p:nvPr>
        </p:nvSpPr>
        <p:spPr>
          <a:xfrm>
            <a:off x="731520" y="1923632"/>
            <a:ext cx="5852100" cy="1947000"/>
          </a:xfrm>
          <a:prstGeom prst="rect">
            <a:avLst/>
          </a:prstGeom>
          <a:noFill/>
          <a:ln>
            <a:noFill/>
          </a:ln>
        </p:spPr>
        <p:txBody>
          <a:bodyPr anchorCtr="0" anchor="b" bIns="45700" lIns="91425" spcFirstLastPara="1" rIns="91425" wrap="square" tIns="45700">
            <a:noAutofit/>
          </a:bodyPr>
          <a:lstStyle>
            <a:lvl1pPr lvl="0" rtl="0" algn="l">
              <a:lnSpc>
                <a:spcPct val="90000"/>
              </a:lnSpc>
              <a:spcBef>
                <a:spcPts val="0"/>
              </a:spcBef>
              <a:spcAft>
                <a:spcPts val="0"/>
              </a:spcAft>
              <a:buClr>
                <a:schemeClr val="lt1"/>
              </a:buClr>
              <a:buSzPts val="6000"/>
              <a:buFont typeface="Century Gothic"/>
              <a:buNone/>
              <a:defRPr sz="60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60" name="Google Shape;160;p21"/>
          <p:cNvSpPr txBox="1"/>
          <p:nvPr>
            <p:ph idx="1" type="subTitle"/>
          </p:nvPr>
        </p:nvSpPr>
        <p:spPr>
          <a:xfrm>
            <a:off x="731520" y="3874348"/>
            <a:ext cx="5852100" cy="7314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lt1"/>
              </a:buClr>
              <a:buSzPts val="2000"/>
              <a:buNone/>
              <a:defRPr sz="2000"/>
            </a:lvl1pPr>
            <a:lvl2pPr lvl="1" rtl="0" algn="ctr">
              <a:lnSpc>
                <a:spcPct val="90000"/>
              </a:lnSpc>
              <a:spcBef>
                <a:spcPts val="500"/>
              </a:spcBef>
              <a:spcAft>
                <a:spcPts val="0"/>
              </a:spcAft>
              <a:buClr>
                <a:schemeClr val="lt1"/>
              </a:buClr>
              <a:buSzPts val="2000"/>
              <a:buNone/>
              <a:defRPr sz="2000"/>
            </a:lvl2pPr>
            <a:lvl3pPr lvl="2" rtl="0" algn="ctr">
              <a:lnSpc>
                <a:spcPct val="90000"/>
              </a:lnSpc>
              <a:spcBef>
                <a:spcPts val="500"/>
              </a:spcBef>
              <a:spcAft>
                <a:spcPts val="0"/>
              </a:spcAft>
              <a:buClr>
                <a:schemeClr val="lt1"/>
              </a:buClr>
              <a:buSzPts val="1800"/>
              <a:buNone/>
              <a:defRPr sz="1800"/>
            </a:lvl3pPr>
            <a:lvl4pPr lvl="3" rtl="0" algn="ctr">
              <a:lnSpc>
                <a:spcPct val="90000"/>
              </a:lnSpc>
              <a:spcBef>
                <a:spcPts val="500"/>
              </a:spcBef>
              <a:spcAft>
                <a:spcPts val="0"/>
              </a:spcAft>
              <a:buClr>
                <a:schemeClr val="lt1"/>
              </a:buClr>
              <a:buSzPts val="1600"/>
              <a:buNone/>
              <a:defRPr sz="1600"/>
            </a:lvl4pPr>
            <a:lvl5pPr lvl="4" rtl="0" algn="ctr">
              <a:lnSpc>
                <a:spcPct val="90000"/>
              </a:lnSpc>
              <a:spcBef>
                <a:spcPts val="500"/>
              </a:spcBef>
              <a:spcAft>
                <a:spcPts val="0"/>
              </a:spcAft>
              <a:buClr>
                <a:schemeClr val="lt1"/>
              </a:buClr>
              <a:buSzPts val="1600"/>
              <a:buNone/>
              <a:defRPr sz="1600"/>
            </a:lvl5pPr>
            <a:lvl6pPr lvl="5" rtl="0" algn="ctr">
              <a:lnSpc>
                <a:spcPct val="90000"/>
              </a:lnSpc>
              <a:spcBef>
                <a:spcPts val="500"/>
              </a:spcBef>
              <a:spcAft>
                <a:spcPts val="0"/>
              </a:spcAft>
              <a:buClr>
                <a:schemeClr val="lt1"/>
              </a:buClr>
              <a:buSzPts val="1600"/>
              <a:buNone/>
              <a:defRPr sz="1600"/>
            </a:lvl6pPr>
            <a:lvl7pPr lvl="6" rtl="0" algn="ctr">
              <a:lnSpc>
                <a:spcPct val="90000"/>
              </a:lnSpc>
              <a:spcBef>
                <a:spcPts val="500"/>
              </a:spcBef>
              <a:spcAft>
                <a:spcPts val="0"/>
              </a:spcAft>
              <a:buClr>
                <a:schemeClr val="lt1"/>
              </a:buClr>
              <a:buSzPts val="1600"/>
              <a:buNone/>
              <a:defRPr sz="1600"/>
            </a:lvl7pPr>
            <a:lvl8pPr lvl="7" rtl="0" algn="ctr">
              <a:lnSpc>
                <a:spcPct val="90000"/>
              </a:lnSpc>
              <a:spcBef>
                <a:spcPts val="500"/>
              </a:spcBef>
              <a:spcAft>
                <a:spcPts val="0"/>
              </a:spcAft>
              <a:buClr>
                <a:schemeClr val="lt1"/>
              </a:buClr>
              <a:buSzPts val="1600"/>
              <a:buNone/>
              <a:defRPr sz="1600"/>
            </a:lvl8pPr>
            <a:lvl9pPr lvl="8" rtl="0" algn="ctr">
              <a:lnSpc>
                <a:spcPct val="90000"/>
              </a:lnSpc>
              <a:spcBef>
                <a:spcPts val="500"/>
              </a:spcBef>
              <a:spcAft>
                <a:spcPts val="0"/>
              </a:spcAft>
              <a:buClr>
                <a:schemeClr val="lt1"/>
              </a:buClr>
              <a:buSzPts val="1600"/>
              <a:buNone/>
              <a:defRPr sz="1600"/>
            </a:lvl9pPr>
          </a:lstStyle>
          <a:p/>
        </p:txBody>
      </p:sp>
      <p:sp>
        <p:nvSpPr>
          <p:cNvPr id="161" name="Google Shape;161;p21"/>
          <p:cNvSpPr txBox="1"/>
          <p:nvPr>
            <p:ph idx="10" type="dt"/>
          </p:nvPr>
        </p:nvSpPr>
        <p:spPr>
          <a:xfrm>
            <a:off x="4745736" y="4612101"/>
            <a:ext cx="1837800" cy="389400"/>
          </a:xfrm>
          <a:prstGeom prst="rect">
            <a:avLst/>
          </a:prstGeom>
          <a:noFill/>
          <a:ln>
            <a:noFill/>
          </a:ln>
        </p:spPr>
        <p:txBody>
          <a:bodyPr anchorCtr="0" anchor="ctr" bIns="45700" lIns="91425" spcFirstLastPara="1" rIns="91425" wrap="square" tIns="45700">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62" name="Google Shape;162;p21"/>
          <p:cNvSpPr txBox="1"/>
          <p:nvPr>
            <p:ph idx="11" type="ftr"/>
          </p:nvPr>
        </p:nvSpPr>
        <p:spPr>
          <a:xfrm>
            <a:off x="731520" y="4612103"/>
            <a:ext cx="3904500" cy="3894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63" name="Google Shape;163;p21"/>
          <p:cNvSpPr txBox="1"/>
          <p:nvPr>
            <p:ph idx="12" type="sldNum"/>
          </p:nvPr>
        </p:nvSpPr>
        <p:spPr>
          <a:xfrm>
            <a:off x="4846320" y="1526258"/>
            <a:ext cx="1737300" cy="3894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3" name="Shape 23"/>
        <p:cNvGrpSpPr/>
        <p:nvPr/>
      </p:nvGrpSpPr>
      <p:grpSpPr>
        <a:xfrm>
          <a:off x="0" y="0"/>
          <a:ext cx="0" cy="0"/>
          <a:chOff x="0" y="0"/>
          <a:chExt cx="0" cy="0"/>
        </a:xfrm>
      </p:grpSpPr>
      <p:sp>
        <p:nvSpPr>
          <p:cNvPr id="24" name="Google Shape;24;p3"/>
          <p:cNvSpPr txBox="1"/>
          <p:nvPr>
            <p:ph type="title"/>
          </p:nvPr>
        </p:nvSpPr>
        <p:spPr>
          <a:xfrm>
            <a:off x="1737360" y="815331"/>
            <a:ext cx="5102352" cy="1379230"/>
          </a:xfrm>
          <a:prstGeom prst="rect">
            <a:avLst/>
          </a:prstGeom>
          <a:noFill/>
          <a:ln>
            <a:noFill/>
          </a:ln>
        </p:spPr>
        <p:txBody>
          <a:bodyPr anchorCtr="0" anchor="ctr" bIns="45700" lIns="91425" spcFirstLastPara="1" rIns="91425" wrap="square" tIns="45700">
            <a:noAutofit/>
          </a:bodyPr>
          <a:lstStyle>
            <a:lvl1pPr lvl="0" algn="r">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 name="Google Shape;25;p3"/>
          <p:cNvSpPr txBox="1"/>
          <p:nvPr>
            <p:ph idx="1" type="body"/>
          </p:nvPr>
        </p:nvSpPr>
        <p:spPr>
          <a:xfrm>
            <a:off x="475488" y="2340864"/>
            <a:ext cx="6364224" cy="4340352"/>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800"/>
              </a:spcBef>
              <a:spcAft>
                <a:spcPts val="0"/>
              </a:spcAft>
              <a:buClr>
                <a:schemeClr val="lt1"/>
              </a:buClr>
              <a:buSzPts val="1800"/>
              <a:buChar char="•"/>
              <a:defRPr/>
            </a:lvl1pPr>
            <a:lvl2pPr indent="-342900" lvl="1" marL="914400" algn="l">
              <a:lnSpc>
                <a:spcPct val="90000"/>
              </a:lnSpc>
              <a:spcBef>
                <a:spcPts val="400"/>
              </a:spcBef>
              <a:spcAft>
                <a:spcPts val="0"/>
              </a:spcAft>
              <a:buClr>
                <a:schemeClr val="lt1"/>
              </a:buClr>
              <a:buSzPts val="1800"/>
              <a:buChar char="•"/>
              <a:defRPr/>
            </a:lvl2pPr>
            <a:lvl3pPr indent="-342900" lvl="2" marL="1371600" algn="l">
              <a:lnSpc>
                <a:spcPct val="90000"/>
              </a:lnSpc>
              <a:spcBef>
                <a:spcPts val="400"/>
              </a:spcBef>
              <a:spcAft>
                <a:spcPts val="0"/>
              </a:spcAft>
              <a:buClr>
                <a:schemeClr val="lt1"/>
              </a:buClr>
              <a:buSzPts val="1800"/>
              <a:buChar char="•"/>
              <a:defRPr/>
            </a:lvl3pPr>
            <a:lvl4pPr indent="-342900" lvl="3" marL="1828800" algn="l">
              <a:lnSpc>
                <a:spcPct val="90000"/>
              </a:lnSpc>
              <a:spcBef>
                <a:spcPts val="400"/>
              </a:spcBef>
              <a:spcAft>
                <a:spcPts val="0"/>
              </a:spcAft>
              <a:buClr>
                <a:schemeClr val="lt1"/>
              </a:buClr>
              <a:buSzPts val="1800"/>
              <a:buChar char="•"/>
              <a:defRPr/>
            </a:lvl4pPr>
            <a:lvl5pPr indent="-342900" lvl="4" marL="2286000" algn="l">
              <a:lnSpc>
                <a:spcPct val="90000"/>
              </a:lnSpc>
              <a:spcBef>
                <a:spcPts val="400"/>
              </a:spcBef>
              <a:spcAft>
                <a:spcPts val="0"/>
              </a:spcAft>
              <a:buClr>
                <a:schemeClr val="lt1"/>
              </a:buClr>
              <a:buSzPts val="1800"/>
              <a:buChar char="•"/>
              <a:defRPr/>
            </a:lvl5pPr>
            <a:lvl6pPr indent="-342900" lvl="5" marL="2743200" algn="l">
              <a:lnSpc>
                <a:spcPct val="90000"/>
              </a:lnSpc>
              <a:spcBef>
                <a:spcPts val="400"/>
              </a:spcBef>
              <a:spcAft>
                <a:spcPts val="0"/>
              </a:spcAft>
              <a:buClr>
                <a:schemeClr val="lt1"/>
              </a:buClr>
              <a:buSzPts val="1800"/>
              <a:buChar char="•"/>
              <a:defRPr/>
            </a:lvl6pPr>
            <a:lvl7pPr indent="-342900" lvl="6" marL="3200400" algn="l">
              <a:lnSpc>
                <a:spcPct val="90000"/>
              </a:lnSpc>
              <a:spcBef>
                <a:spcPts val="400"/>
              </a:spcBef>
              <a:spcAft>
                <a:spcPts val="0"/>
              </a:spcAft>
              <a:buClr>
                <a:schemeClr val="lt1"/>
              </a:buClr>
              <a:buSzPts val="1800"/>
              <a:buChar char="•"/>
              <a:defRPr/>
            </a:lvl7pPr>
            <a:lvl8pPr indent="-342900" lvl="7" marL="3657600" algn="l">
              <a:lnSpc>
                <a:spcPct val="90000"/>
              </a:lnSpc>
              <a:spcBef>
                <a:spcPts val="400"/>
              </a:spcBef>
              <a:spcAft>
                <a:spcPts val="0"/>
              </a:spcAft>
              <a:buClr>
                <a:schemeClr val="lt1"/>
              </a:buClr>
              <a:buSzPts val="1800"/>
              <a:buChar char="•"/>
              <a:defRPr/>
            </a:lvl8pPr>
            <a:lvl9pPr indent="-342900" lvl="8" marL="4114800" algn="l">
              <a:lnSpc>
                <a:spcPct val="90000"/>
              </a:lnSpc>
              <a:spcBef>
                <a:spcPts val="400"/>
              </a:spcBef>
              <a:spcAft>
                <a:spcPts val="0"/>
              </a:spcAft>
              <a:buClr>
                <a:schemeClr val="lt1"/>
              </a:buClr>
              <a:buSzPts val="1800"/>
              <a:buChar char="•"/>
              <a:defRPr/>
            </a:lvl9pPr>
          </a:lstStyle>
          <a:p/>
        </p:txBody>
      </p:sp>
      <p:sp>
        <p:nvSpPr>
          <p:cNvPr id="26" name="Google Shape;26;p3"/>
          <p:cNvSpPr txBox="1"/>
          <p:nvPr>
            <p:ph idx="10" type="dt"/>
          </p:nvPr>
        </p:nvSpPr>
        <p:spPr>
          <a:xfrm>
            <a:off x="5129784" y="6780108"/>
            <a:ext cx="1709928" cy="389467"/>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 name="Google Shape;27;p3"/>
          <p:cNvSpPr txBox="1"/>
          <p:nvPr>
            <p:ph idx="11" type="ftr"/>
          </p:nvPr>
        </p:nvSpPr>
        <p:spPr>
          <a:xfrm>
            <a:off x="475488" y="6779569"/>
            <a:ext cx="4544568" cy="38946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 name="Google Shape;28;p3"/>
          <p:cNvSpPr txBox="1"/>
          <p:nvPr>
            <p:ph idx="12" type="sldNum"/>
          </p:nvPr>
        </p:nvSpPr>
        <p:spPr>
          <a:xfrm>
            <a:off x="5257800" y="406401"/>
            <a:ext cx="1581912" cy="389467"/>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spTree>
      <p:nvGrpSpPr>
        <p:cNvPr id="164" name="Shape 164"/>
        <p:cNvGrpSpPr/>
        <p:nvPr/>
      </p:nvGrpSpPr>
      <p:grpSpPr>
        <a:xfrm>
          <a:off x="0" y="0"/>
          <a:ext cx="0" cy="0"/>
          <a:chOff x="0" y="0"/>
          <a:chExt cx="0" cy="0"/>
        </a:xfrm>
      </p:grpSpPr>
      <p:pic>
        <p:nvPicPr>
          <p:cNvPr descr="C0-HD-BTM.png" id="165" name="Google Shape;165;p22"/>
          <p:cNvPicPr preferRelativeResize="0"/>
          <p:nvPr/>
        </p:nvPicPr>
        <p:blipFill rotWithShape="1">
          <a:blip r:embed="rId2">
            <a:alphaModFix/>
          </a:blip>
          <a:srcRect b="0" l="0" r="0" t="0"/>
          <a:stretch/>
        </p:blipFill>
        <p:spPr>
          <a:xfrm>
            <a:off x="0" y="5328920"/>
            <a:ext cx="7315200" cy="1489710"/>
          </a:xfrm>
          <a:prstGeom prst="rect">
            <a:avLst/>
          </a:prstGeom>
          <a:noFill/>
          <a:ln>
            <a:noFill/>
          </a:ln>
        </p:spPr>
      </p:pic>
      <p:sp>
        <p:nvSpPr>
          <p:cNvPr id="166" name="Google Shape;166;p22"/>
          <p:cNvSpPr txBox="1"/>
          <p:nvPr>
            <p:ph type="title"/>
          </p:nvPr>
        </p:nvSpPr>
        <p:spPr>
          <a:xfrm>
            <a:off x="475488" y="803770"/>
            <a:ext cx="6364200" cy="2988900"/>
          </a:xfrm>
          <a:prstGeom prst="rect">
            <a:avLst/>
          </a:prstGeom>
          <a:noFill/>
          <a:ln>
            <a:noFill/>
          </a:ln>
        </p:spPr>
        <p:txBody>
          <a:bodyPr anchorCtr="0" anchor="b" bIns="45700" lIns="91425" spcFirstLastPara="1" rIns="91425" wrap="square" tIns="45700">
            <a:noAutofit/>
          </a:bodyPr>
          <a:lstStyle>
            <a:lvl1pPr lvl="0" rtl="0" algn="r">
              <a:lnSpc>
                <a:spcPct val="90000"/>
              </a:lnSpc>
              <a:spcBef>
                <a:spcPts val="0"/>
              </a:spcBef>
              <a:spcAft>
                <a:spcPts val="0"/>
              </a:spcAft>
              <a:buClr>
                <a:schemeClr val="lt1"/>
              </a:buClr>
              <a:buSzPts val="4000"/>
              <a:buFont typeface="Century Gothic"/>
              <a:buNone/>
              <a:defRPr sz="40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67" name="Google Shape;167;p22"/>
          <p:cNvSpPr txBox="1"/>
          <p:nvPr>
            <p:ph idx="1" type="body"/>
          </p:nvPr>
        </p:nvSpPr>
        <p:spPr>
          <a:xfrm>
            <a:off x="475488" y="3884508"/>
            <a:ext cx="6364200" cy="1444500"/>
          </a:xfrm>
          <a:prstGeom prst="rect">
            <a:avLst/>
          </a:prstGeom>
          <a:noFill/>
          <a:ln>
            <a:noFill/>
          </a:ln>
        </p:spPr>
        <p:txBody>
          <a:bodyPr anchorCtr="0" anchor="t" bIns="45700" lIns="91425" spcFirstLastPara="1" rIns="91425" wrap="square" tIns="45700">
            <a:noAutofit/>
          </a:bodyPr>
          <a:lstStyle>
            <a:lvl1pPr indent="-228600" lvl="0" marL="457200" rtl="0" algn="r">
              <a:lnSpc>
                <a:spcPct val="90000"/>
              </a:lnSpc>
              <a:spcBef>
                <a:spcPts val="1000"/>
              </a:spcBef>
              <a:spcAft>
                <a:spcPts val="0"/>
              </a:spcAft>
              <a:buClr>
                <a:schemeClr val="lt1"/>
              </a:buClr>
              <a:buSzPts val="2200"/>
              <a:buNone/>
              <a:defRPr sz="2200">
                <a:solidFill>
                  <a:schemeClr val="lt1"/>
                </a:solidFill>
              </a:defRPr>
            </a:lvl1pPr>
            <a:lvl2pPr indent="-228600" lvl="1" marL="914400" rtl="0" algn="l">
              <a:lnSpc>
                <a:spcPct val="90000"/>
              </a:lnSpc>
              <a:spcBef>
                <a:spcPts val="500"/>
              </a:spcBef>
              <a:spcAft>
                <a:spcPts val="0"/>
              </a:spcAft>
              <a:buClr>
                <a:schemeClr val="lt1"/>
              </a:buClr>
              <a:buSzPts val="2000"/>
              <a:buNone/>
              <a:defRPr sz="2000">
                <a:solidFill>
                  <a:schemeClr val="lt1"/>
                </a:solidFill>
              </a:defRPr>
            </a:lvl2pPr>
            <a:lvl3pPr indent="-228600" lvl="2" marL="1371600" rtl="0" algn="l">
              <a:lnSpc>
                <a:spcPct val="90000"/>
              </a:lnSpc>
              <a:spcBef>
                <a:spcPts val="500"/>
              </a:spcBef>
              <a:spcAft>
                <a:spcPts val="0"/>
              </a:spcAft>
              <a:buClr>
                <a:schemeClr val="lt1"/>
              </a:buClr>
              <a:buSzPts val="1800"/>
              <a:buNone/>
              <a:defRPr sz="1800">
                <a:solidFill>
                  <a:schemeClr val="lt1"/>
                </a:solidFill>
              </a:defRPr>
            </a:lvl3pPr>
            <a:lvl4pPr indent="-228600" lvl="3" marL="1828800" rtl="0" algn="l">
              <a:lnSpc>
                <a:spcPct val="90000"/>
              </a:lnSpc>
              <a:spcBef>
                <a:spcPts val="500"/>
              </a:spcBef>
              <a:spcAft>
                <a:spcPts val="0"/>
              </a:spcAft>
              <a:buClr>
                <a:schemeClr val="lt1"/>
              </a:buClr>
              <a:buSzPts val="1600"/>
              <a:buNone/>
              <a:defRPr sz="1600">
                <a:solidFill>
                  <a:schemeClr val="lt1"/>
                </a:solidFill>
              </a:defRPr>
            </a:lvl4pPr>
            <a:lvl5pPr indent="-228600" lvl="4" marL="2286000" rtl="0" algn="l">
              <a:lnSpc>
                <a:spcPct val="90000"/>
              </a:lnSpc>
              <a:spcBef>
                <a:spcPts val="500"/>
              </a:spcBef>
              <a:spcAft>
                <a:spcPts val="0"/>
              </a:spcAft>
              <a:buClr>
                <a:schemeClr val="lt1"/>
              </a:buClr>
              <a:buSzPts val="1600"/>
              <a:buNone/>
              <a:defRPr sz="1600">
                <a:solidFill>
                  <a:schemeClr val="lt1"/>
                </a:solidFill>
              </a:defRPr>
            </a:lvl5pPr>
            <a:lvl6pPr indent="-228600" lvl="5" marL="2743200" rtl="0" algn="l">
              <a:lnSpc>
                <a:spcPct val="90000"/>
              </a:lnSpc>
              <a:spcBef>
                <a:spcPts val="500"/>
              </a:spcBef>
              <a:spcAft>
                <a:spcPts val="0"/>
              </a:spcAft>
              <a:buClr>
                <a:schemeClr val="lt1"/>
              </a:buClr>
              <a:buSzPts val="1600"/>
              <a:buNone/>
              <a:defRPr sz="1600">
                <a:solidFill>
                  <a:schemeClr val="lt1"/>
                </a:solidFill>
              </a:defRPr>
            </a:lvl6pPr>
            <a:lvl7pPr indent="-228600" lvl="6" marL="3200400" rtl="0" algn="l">
              <a:lnSpc>
                <a:spcPct val="90000"/>
              </a:lnSpc>
              <a:spcBef>
                <a:spcPts val="500"/>
              </a:spcBef>
              <a:spcAft>
                <a:spcPts val="0"/>
              </a:spcAft>
              <a:buClr>
                <a:schemeClr val="lt1"/>
              </a:buClr>
              <a:buSzPts val="1600"/>
              <a:buNone/>
              <a:defRPr sz="1600">
                <a:solidFill>
                  <a:schemeClr val="lt1"/>
                </a:solidFill>
              </a:defRPr>
            </a:lvl7pPr>
            <a:lvl8pPr indent="-228600" lvl="7" marL="3657600" rtl="0" algn="l">
              <a:lnSpc>
                <a:spcPct val="90000"/>
              </a:lnSpc>
              <a:spcBef>
                <a:spcPts val="500"/>
              </a:spcBef>
              <a:spcAft>
                <a:spcPts val="0"/>
              </a:spcAft>
              <a:buClr>
                <a:schemeClr val="lt1"/>
              </a:buClr>
              <a:buSzPts val="1600"/>
              <a:buNone/>
              <a:defRPr sz="1600">
                <a:solidFill>
                  <a:schemeClr val="lt1"/>
                </a:solidFill>
              </a:defRPr>
            </a:lvl8pPr>
            <a:lvl9pPr indent="-228600" lvl="8" marL="4114800" rtl="0" algn="l">
              <a:lnSpc>
                <a:spcPct val="90000"/>
              </a:lnSpc>
              <a:spcBef>
                <a:spcPts val="500"/>
              </a:spcBef>
              <a:spcAft>
                <a:spcPts val="0"/>
              </a:spcAft>
              <a:buClr>
                <a:schemeClr val="lt1"/>
              </a:buClr>
              <a:buSzPts val="1600"/>
              <a:buNone/>
              <a:defRPr sz="1600">
                <a:solidFill>
                  <a:schemeClr val="lt1"/>
                </a:solidFill>
              </a:defRPr>
            </a:lvl9pPr>
          </a:lstStyle>
          <a:p/>
        </p:txBody>
      </p:sp>
      <p:sp>
        <p:nvSpPr>
          <p:cNvPr id="168" name="Google Shape;168;p22"/>
          <p:cNvSpPr txBox="1"/>
          <p:nvPr>
            <p:ph idx="10" type="dt"/>
          </p:nvPr>
        </p:nvSpPr>
        <p:spPr>
          <a:xfrm>
            <a:off x="4449741" y="406401"/>
            <a:ext cx="1746600" cy="389400"/>
          </a:xfrm>
          <a:prstGeom prst="rect">
            <a:avLst/>
          </a:prstGeom>
          <a:noFill/>
          <a:ln>
            <a:noFill/>
          </a:ln>
        </p:spPr>
        <p:txBody>
          <a:bodyPr anchorCtr="0" anchor="ctr" bIns="45700" lIns="91425" spcFirstLastPara="1" rIns="91425" wrap="square" tIns="45700">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69" name="Google Shape;169;p22"/>
          <p:cNvSpPr txBox="1"/>
          <p:nvPr>
            <p:ph idx="11" type="ftr"/>
          </p:nvPr>
        </p:nvSpPr>
        <p:spPr>
          <a:xfrm>
            <a:off x="475488" y="406401"/>
            <a:ext cx="3864600" cy="3894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70" name="Google Shape;170;p22"/>
          <p:cNvSpPr txBox="1"/>
          <p:nvPr>
            <p:ph idx="12" type="sldNum"/>
          </p:nvPr>
        </p:nvSpPr>
        <p:spPr>
          <a:xfrm>
            <a:off x="6305973" y="406401"/>
            <a:ext cx="533700" cy="3894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71" name="Shape 171"/>
        <p:cNvGrpSpPr/>
        <p:nvPr/>
      </p:nvGrpSpPr>
      <p:grpSpPr>
        <a:xfrm>
          <a:off x="0" y="0"/>
          <a:ext cx="0" cy="0"/>
          <a:chOff x="0" y="0"/>
          <a:chExt cx="0" cy="0"/>
        </a:xfrm>
      </p:grpSpPr>
      <p:sp>
        <p:nvSpPr>
          <p:cNvPr id="172" name="Google Shape;172;p23"/>
          <p:cNvSpPr txBox="1"/>
          <p:nvPr>
            <p:ph type="title"/>
          </p:nvPr>
        </p:nvSpPr>
        <p:spPr>
          <a:xfrm>
            <a:off x="1737360" y="815331"/>
            <a:ext cx="5102400" cy="1379100"/>
          </a:xfrm>
          <a:prstGeom prst="rect">
            <a:avLst/>
          </a:prstGeom>
          <a:noFill/>
          <a:ln>
            <a:noFill/>
          </a:ln>
        </p:spPr>
        <p:txBody>
          <a:bodyPr anchorCtr="0" anchor="ctr" bIns="45700" lIns="91425" spcFirstLastPara="1" rIns="91425" wrap="square" tIns="45700">
            <a:noAutofit/>
          </a:bodyPr>
          <a:lstStyle>
            <a:lvl1pPr lvl="0" rtl="0" algn="r">
              <a:lnSpc>
                <a:spcPct val="90000"/>
              </a:lnSpc>
              <a:spcBef>
                <a:spcPts val="0"/>
              </a:spcBef>
              <a:spcAft>
                <a:spcPts val="0"/>
              </a:spcAft>
              <a:buClr>
                <a:schemeClr val="lt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73" name="Google Shape;173;p23"/>
          <p:cNvSpPr txBox="1"/>
          <p:nvPr>
            <p:ph idx="1" type="body"/>
          </p:nvPr>
        </p:nvSpPr>
        <p:spPr>
          <a:xfrm>
            <a:off x="475488" y="2340864"/>
            <a:ext cx="3128400" cy="4340400"/>
          </a:xfrm>
          <a:prstGeom prst="rect">
            <a:avLst/>
          </a:prstGeom>
          <a:noFill/>
          <a:ln>
            <a:noFill/>
          </a:ln>
        </p:spPr>
        <p:txBody>
          <a:bodyPr anchorCtr="0" anchor="t" bIns="45700" lIns="91425" spcFirstLastPara="1" rIns="91425" wrap="square" tIns="45700">
            <a:noAutofit/>
          </a:bodyPr>
          <a:lstStyle>
            <a:lvl1pPr indent="-342900" lvl="0" marL="457200" rtl="0" algn="l">
              <a:lnSpc>
                <a:spcPct val="90000"/>
              </a:lnSpc>
              <a:spcBef>
                <a:spcPts val="1000"/>
              </a:spcBef>
              <a:spcAft>
                <a:spcPts val="0"/>
              </a:spcAft>
              <a:buClr>
                <a:schemeClr val="lt1"/>
              </a:buClr>
              <a:buSzPts val="1800"/>
              <a:buChar char="•"/>
              <a:defRPr/>
            </a:lvl1pPr>
            <a:lvl2pPr indent="-342900" lvl="1" marL="914400" rtl="0" algn="l">
              <a:lnSpc>
                <a:spcPct val="90000"/>
              </a:lnSpc>
              <a:spcBef>
                <a:spcPts val="500"/>
              </a:spcBef>
              <a:spcAft>
                <a:spcPts val="0"/>
              </a:spcAft>
              <a:buClr>
                <a:schemeClr val="lt1"/>
              </a:buClr>
              <a:buSzPts val="1800"/>
              <a:buChar char="•"/>
              <a:defRPr/>
            </a:lvl2pPr>
            <a:lvl3pPr indent="-342900" lvl="2" marL="1371600" rtl="0" algn="l">
              <a:lnSpc>
                <a:spcPct val="90000"/>
              </a:lnSpc>
              <a:spcBef>
                <a:spcPts val="500"/>
              </a:spcBef>
              <a:spcAft>
                <a:spcPts val="0"/>
              </a:spcAft>
              <a:buClr>
                <a:schemeClr val="lt1"/>
              </a:buClr>
              <a:buSzPts val="1800"/>
              <a:buChar char="•"/>
              <a:defRPr/>
            </a:lvl3pPr>
            <a:lvl4pPr indent="-342900" lvl="3" marL="1828800" rtl="0" algn="l">
              <a:lnSpc>
                <a:spcPct val="90000"/>
              </a:lnSpc>
              <a:spcBef>
                <a:spcPts val="500"/>
              </a:spcBef>
              <a:spcAft>
                <a:spcPts val="0"/>
              </a:spcAft>
              <a:buClr>
                <a:schemeClr val="lt1"/>
              </a:buClr>
              <a:buSzPts val="1800"/>
              <a:buChar char="•"/>
              <a:defRPr/>
            </a:lvl4pPr>
            <a:lvl5pPr indent="-342900" lvl="4" marL="2286000" rtl="0" algn="l">
              <a:lnSpc>
                <a:spcPct val="90000"/>
              </a:lnSpc>
              <a:spcBef>
                <a:spcPts val="500"/>
              </a:spcBef>
              <a:spcAft>
                <a:spcPts val="0"/>
              </a:spcAft>
              <a:buClr>
                <a:schemeClr val="lt1"/>
              </a:buClr>
              <a:buSzPts val="1800"/>
              <a:buChar char="•"/>
              <a:defRPr/>
            </a:lvl5pPr>
            <a:lvl6pPr indent="-342900" lvl="5" marL="2743200" rtl="0" algn="l">
              <a:lnSpc>
                <a:spcPct val="90000"/>
              </a:lnSpc>
              <a:spcBef>
                <a:spcPts val="500"/>
              </a:spcBef>
              <a:spcAft>
                <a:spcPts val="0"/>
              </a:spcAft>
              <a:buClr>
                <a:schemeClr val="lt1"/>
              </a:buClr>
              <a:buSzPts val="1800"/>
              <a:buChar char="•"/>
              <a:defRPr/>
            </a:lvl6pPr>
            <a:lvl7pPr indent="-342900" lvl="6" marL="3200400" rtl="0" algn="l">
              <a:lnSpc>
                <a:spcPct val="90000"/>
              </a:lnSpc>
              <a:spcBef>
                <a:spcPts val="500"/>
              </a:spcBef>
              <a:spcAft>
                <a:spcPts val="0"/>
              </a:spcAft>
              <a:buClr>
                <a:schemeClr val="lt1"/>
              </a:buClr>
              <a:buSzPts val="1800"/>
              <a:buChar char="•"/>
              <a:defRPr/>
            </a:lvl7pPr>
            <a:lvl8pPr indent="-342900" lvl="7" marL="3657600" rtl="0" algn="l">
              <a:lnSpc>
                <a:spcPct val="90000"/>
              </a:lnSpc>
              <a:spcBef>
                <a:spcPts val="500"/>
              </a:spcBef>
              <a:spcAft>
                <a:spcPts val="0"/>
              </a:spcAft>
              <a:buClr>
                <a:schemeClr val="lt1"/>
              </a:buClr>
              <a:buSzPts val="1800"/>
              <a:buChar char="•"/>
              <a:defRPr/>
            </a:lvl8pPr>
            <a:lvl9pPr indent="-342900" lvl="8" marL="4114800" rtl="0" algn="l">
              <a:lnSpc>
                <a:spcPct val="90000"/>
              </a:lnSpc>
              <a:spcBef>
                <a:spcPts val="500"/>
              </a:spcBef>
              <a:spcAft>
                <a:spcPts val="0"/>
              </a:spcAft>
              <a:buClr>
                <a:schemeClr val="lt1"/>
              </a:buClr>
              <a:buSzPts val="1800"/>
              <a:buChar char="•"/>
              <a:defRPr/>
            </a:lvl9pPr>
          </a:lstStyle>
          <a:p/>
        </p:txBody>
      </p:sp>
      <p:sp>
        <p:nvSpPr>
          <p:cNvPr id="174" name="Google Shape;174;p23"/>
          <p:cNvSpPr txBox="1"/>
          <p:nvPr>
            <p:ph idx="2" type="body"/>
          </p:nvPr>
        </p:nvSpPr>
        <p:spPr>
          <a:xfrm>
            <a:off x="3713679" y="2340864"/>
            <a:ext cx="3126000" cy="4340400"/>
          </a:xfrm>
          <a:prstGeom prst="rect">
            <a:avLst/>
          </a:prstGeom>
          <a:noFill/>
          <a:ln>
            <a:noFill/>
          </a:ln>
        </p:spPr>
        <p:txBody>
          <a:bodyPr anchorCtr="0" anchor="t" bIns="45700" lIns="91425" spcFirstLastPara="1" rIns="91425" wrap="square" tIns="45700">
            <a:noAutofit/>
          </a:bodyPr>
          <a:lstStyle>
            <a:lvl1pPr indent="-342900" lvl="0" marL="457200" rtl="0" algn="l">
              <a:lnSpc>
                <a:spcPct val="90000"/>
              </a:lnSpc>
              <a:spcBef>
                <a:spcPts val="1000"/>
              </a:spcBef>
              <a:spcAft>
                <a:spcPts val="0"/>
              </a:spcAft>
              <a:buClr>
                <a:schemeClr val="lt1"/>
              </a:buClr>
              <a:buSzPts val="1800"/>
              <a:buChar char="•"/>
              <a:defRPr/>
            </a:lvl1pPr>
            <a:lvl2pPr indent="-342900" lvl="1" marL="914400" rtl="0" algn="l">
              <a:lnSpc>
                <a:spcPct val="90000"/>
              </a:lnSpc>
              <a:spcBef>
                <a:spcPts val="500"/>
              </a:spcBef>
              <a:spcAft>
                <a:spcPts val="0"/>
              </a:spcAft>
              <a:buClr>
                <a:schemeClr val="lt1"/>
              </a:buClr>
              <a:buSzPts val="1800"/>
              <a:buChar char="•"/>
              <a:defRPr/>
            </a:lvl2pPr>
            <a:lvl3pPr indent="-342900" lvl="2" marL="1371600" rtl="0" algn="l">
              <a:lnSpc>
                <a:spcPct val="90000"/>
              </a:lnSpc>
              <a:spcBef>
                <a:spcPts val="500"/>
              </a:spcBef>
              <a:spcAft>
                <a:spcPts val="0"/>
              </a:spcAft>
              <a:buClr>
                <a:schemeClr val="lt1"/>
              </a:buClr>
              <a:buSzPts val="1800"/>
              <a:buChar char="•"/>
              <a:defRPr/>
            </a:lvl3pPr>
            <a:lvl4pPr indent="-342900" lvl="3" marL="1828800" rtl="0" algn="l">
              <a:lnSpc>
                <a:spcPct val="90000"/>
              </a:lnSpc>
              <a:spcBef>
                <a:spcPts val="500"/>
              </a:spcBef>
              <a:spcAft>
                <a:spcPts val="0"/>
              </a:spcAft>
              <a:buClr>
                <a:schemeClr val="lt1"/>
              </a:buClr>
              <a:buSzPts val="1800"/>
              <a:buChar char="•"/>
              <a:defRPr/>
            </a:lvl4pPr>
            <a:lvl5pPr indent="-342900" lvl="4" marL="2286000" rtl="0" algn="l">
              <a:lnSpc>
                <a:spcPct val="90000"/>
              </a:lnSpc>
              <a:spcBef>
                <a:spcPts val="500"/>
              </a:spcBef>
              <a:spcAft>
                <a:spcPts val="0"/>
              </a:spcAft>
              <a:buClr>
                <a:schemeClr val="lt1"/>
              </a:buClr>
              <a:buSzPts val="1800"/>
              <a:buChar char="•"/>
              <a:defRPr/>
            </a:lvl5pPr>
            <a:lvl6pPr indent="-342900" lvl="5" marL="2743200" rtl="0" algn="l">
              <a:lnSpc>
                <a:spcPct val="90000"/>
              </a:lnSpc>
              <a:spcBef>
                <a:spcPts val="500"/>
              </a:spcBef>
              <a:spcAft>
                <a:spcPts val="0"/>
              </a:spcAft>
              <a:buClr>
                <a:schemeClr val="lt1"/>
              </a:buClr>
              <a:buSzPts val="1800"/>
              <a:buChar char="•"/>
              <a:defRPr/>
            </a:lvl6pPr>
            <a:lvl7pPr indent="-342900" lvl="6" marL="3200400" rtl="0" algn="l">
              <a:lnSpc>
                <a:spcPct val="90000"/>
              </a:lnSpc>
              <a:spcBef>
                <a:spcPts val="500"/>
              </a:spcBef>
              <a:spcAft>
                <a:spcPts val="0"/>
              </a:spcAft>
              <a:buClr>
                <a:schemeClr val="lt1"/>
              </a:buClr>
              <a:buSzPts val="1800"/>
              <a:buChar char="•"/>
              <a:defRPr/>
            </a:lvl7pPr>
            <a:lvl8pPr indent="-342900" lvl="7" marL="3657600" rtl="0" algn="l">
              <a:lnSpc>
                <a:spcPct val="90000"/>
              </a:lnSpc>
              <a:spcBef>
                <a:spcPts val="500"/>
              </a:spcBef>
              <a:spcAft>
                <a:spcPts val="0"/>
              </a:spcAft>
              <a:buClr>
                <a:schemeClr val="lt1"/>
              </a:buClr>
              <a:buSzPts val="1800"/>
              <a:buChar char="•"/>
              <a:defRPr/>
            </a:lvl8pPr>
            <a:lvl9pPr indent="-342900" lvl="8" marL="4114800" rtl="0" algn="l">
              <a:lnSpc>
                <a:spcPct val="90000"/>
              </a:lnSpc>
              <a:spcBef>
                <a:spcPts val="500"/>
              </a:spcBef>
              <a:spcAft>
                <a:spcPts val="0"/>
              </a:spcAft>
              <a:buClr>
                <a:schemeClr val="lt1"/>
              </a:buClr>
              <a:buSzPts val="1800"/>
              <a:buChar char="•"/>
              <a:defRPr/>
            </a:lvl9pPr>
          </a:lstStyle>
          <a:p/>
        </p:txBody>
      </p:sp>
      <p:sp>
        <p:nvSpPr>
          <p:cNvPr id="175" name="Google Shape;175;p23"/>
          <p:cNvSpPr txBox="1"/>
          <p:nvPr>
            <p:ph idx="10" type="dt"/>
          </p:nvPr>
        </p:nvSpPr>
        <p:spPr>
          <a:xfrm>
            <a:off x="5129784" y="6780108"/>
            <a:ext cx="1710000" cy="389400"/>
          </a:xfrm>
          <a:prstGeom prst="rect">
            <a:avLst/>
          </a:prstGeom>
          <a:noFill/>
          <a:ln>
            <a:noFill/>
          </a:ln>
        </p:spPr>
        <p:txBody>
          <a:bodyPr anchorCtr="0" anchor="ctr" bIns="45700" lIns="91425" spcFirstLastPara="1" rIns="91425" wrap="square" tIns="45700">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76" name="Google Shape;176;p23"/>
          <p:cNvSpPr txBox="1"/>
          <p:nvPr>
            <p:ph idx="11" type="ftr"/>
          </p:nvPr>
        </p:nvSpPr>
        <p:spPr>
          <a:xfrm>
            <a:off x="475488" y="6779569"/>
            <a:ext cx="4544700" cy="3894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77" name="Google Shape;177;p23"/>
          <p:cNvSpPr txBox="1"/>
          <p:nvPr>
            <p:ph idx="12" type="sldNum"/>
          </p:nvPr>
        </p:nvSpPr>
        <p:spPr>
          <a:xfrm>
            <a:off x="5257800" y="406401"/>
            <a:ext cx="1581900" cy="3894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78" name="Shape 178"/>
        <p:cNvGrpSpPr/>
        <p:nvPr/>
      </p:nvGrpSpPr>
      <p:grpSpPr>
        <a:xfrm>
          <a:off x="0" y="0"/>
          <a:ext cx="0" cy="0"/>
          <a:chOff x="0" y="0"/>
          <a:chExt cx="0" cy="0"/>
        </a:xfrm>
      </p:grpSpPr>
      <p:sp>
        <p:nvSpPr>
          <p:cNvPr id="179" name="Google Shape;179;p24"/>
          <p:cNvSpPr txBox="1"/>
          <p:nvPr>
            <p:ph type="title"/>
          </p:nvPr>
        </p:nvSpPr>
        <p:spPr>
          <a:xfrm>
            <a:off x="1737360" y="812800"/>
            <a:ext cx="5102400" cy="1381800"/>
          </a:xfrm>
          <a:prstGeom prst="rect">
            <a:avLst/>
          </a:prstGeom>
          <a:noFill/>
          <a:ln>
            <a:noFill/>
          </a:ln>
        </p:spPr>
        <p:txBody>
          <a:bodyPr anchorCtr="0" anchor="ctr" bIns="45700" lIns="91425" spcFirstLastPara="1" rIns="91425" wrap="square" tIns="45700">
            <a:noAutofit/>
          </a:bodyPr>
          <a:lstStyle>
            <a:lvl1pPr lvl="0" rtl="0" algn="r">
              <a:lnSpc>
                <a:spcPct val="90000"/>
              </a:lnSpc>
              <a:spcBef>
                <a:spcPts val="0"/>
              </a:spcBef>
              <a:spcAft>
                <a:spcPts val="0"/>
              </a:spcAft>
              <a:buClr>
                <a:schemeClr val="lt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80" name="Google Shape;180;p24"/>
          <p:cNvSpPr txBox="1"/>
          <p:nvPr>
            <p:ph idx="1" type="body"/>
          </p:nvPr>
        </p:nvSpPr>
        <p:spPr>
          <a:xfrm>
            <a:off x="657023" y="2329389"/>
            <a:ext cx="2946900" cy="878700"/>
          </a:xfrm>
          <a:prstGeom prst="rect">
            <a:avLst/>
          </a:prstGeom>
          <a:noFill/>
          <a:ln>
            <a:noFill/>
          </a:ln>
        </p:spPr>
        <p:txBody>
          <a:bodyPr anchorCtr="0" anchor="b" bIns="45700" lIns="91425" spcFirstLastPara="1" rIns="91425" wrap="square" tIns="45700">
            <a:noAutofit/>
          </a:bodyPr>
          <a:lstStyle>
            <a:lvl1pPr indent="-228600" lvl="0" marL="457200" rtl="0" algn="l">
              <a:lnSpc>
                <a:spcPct val="90000"/>
              </a:lnSpc>
              <a:spcBef>
                <a:spcPts val="1000"/>
              </a:spcBef>
              <a:spcAft>
                <a:spcPts val="0"/>
              </a:spcAft>
              <a:buClr>
                <a:schemeClr val="lt1"/>
              </a:buClr>
              <a:buSzPts val="2800"/>
              <a:buNone/>
              <a:defRPr b="0" sz="2800">
                <a:solidFill>
                  <a:schemeClr val="lt1"/>
                </a:solidFill>
              </a:defRPr>
            </a:lvl1pPr>
            <a:lvl2pPr indent="-228600" lvl="1" marL="914400" rtl="0" algn="l">
              <a:lnSpc>
                <a:spcPct val="90000"/>
              </a:lnSpc>
              <a:spcBef>
                <a:spcPts val="500"/>
              </a:spcBef>
              <a:spcAft>
                <a:spcPts val="0"/>
              </a:spcAft>
              <a:buClr>
                <a:schemeClr val="lt1"/>
              </a:buClr>
              <a:buSzPts val="2000"/>
              <a:buNone/>
              <a:defRPr b="1" sz="2000"/>
            </a:lvl2pPr>
            <a:lvl3pPr indent="-228600" lvl="2" marL="1371600" rtl="0" algn="l">
              <a:lnSpc>
                <a:spcPct val="90000"/>
              </a:lnSpc>
              <a:spcBef>
                <a:spcPts val="500"/>
              </a:spcBef>
              <a:spcAft>
                <a:spcPts val="0"/>
              </a:spcAft>
              <a:buClr>
                <a:schemeClr val="lt1"/>
              </a:buClr>
              <a:buSzPts val="1800"/>
              <a:buNone/>
              <a:defRPr b="1" sz="1800"/>
            </a:lvl3pPr>
            <a:lvl4pPr indent="-228600" lvl="3" marL="1828800" rtl="0" algn="l">
              <a:lnSpc>
                <a:spcPct val="90000"/>
              </a:lnSpc>
              <a:spcBef>
                <a:spcPts val="500"/>
              </a:spcBef>
              <a:spcAft>
                <a:spcPts val="0"/>
              </a:spcAft>
              <a:buClr>
                <a:schemeClr val="lt1"/>
              </a:buClr>
              <a:buSzPts val="1600"/>
              <a:buNone/>
              <a:defRPr b="1" sz="1600"/>
            </a:lvl4pPr>
            <a:lvl5pPr indent="-228600" lvl="4" marL="2286000" rtl="0" algn="l">
              <a:lnSpc>
                <a:spcPct val="90000"/>
              </a:lnSpc>
              <a:spcBef>
                <a:spcPts val="500"/>
              </a:spcBef>
              <a:spcAft>
                <a:spcPts val="0"/>
              </a:spcAft>
              <a:buClr>
                <a:schemeClr val="lt1"/>
              </a:buClr>
              <a:buSzPts val="1600"/>
              <a:buNone/>
              <a:defRPr b="1" sz="1600"/>
            </a:lvl5pPr>
            <a:lvl6pPr indent="-228600" lvl="5" marL="2743200" rtl="0" algn="l">
              <a:lnSpc>
                <a:spcPct val="90000"/>
              </a:lnSpc>
              <a:spcBef>
                <a:spcPts val="500"/>
              </a:spcBef>
              <a:spcAft>
                <a:spcPts val="0"/>
              </a:spcAft>
              <a:buClr>
                <a:schemeClr val="lt1"/>
              </a:buClr>
              <a:buSzPts val="1600"/>
              <a:buNone/>
              <a:defRPr b="1" sz="1600"/>
            </a:lvl6pPr>
            <a:lvl7pPr indent="-228600" lvl="6" marL="3200400" rtl="0" algn="l">
              <a:lnSpc>
                <a:spcPct val="90000"/>
              </a:lnSpc>
              <a:spcBef>
                <a:spcPts val="500"/>
              </a:spcBef>
              <a:spcAft>
                <a:spcPts val="0"/>
              </a:spcAft>
              <a:buClr>
                <a:schemeClr val="lt1"/>
              </a:buClr>
              <a:buSzPts val="1600"/>
              <a:buNone/>
              <a:defRPr b="1" sz="1600"/>
            </a:lvl7pPr>
            <a:lvl8pPr indent="-228600" lvl="7" marL="3657600" rtl="0" algn="l">
              <a:lnSpc>
                <a:spcPct val="90000"/>
              </a:lnSpc>
              <a:spcBef>
                <a:spcPts val="500"/>
              </a:spcBef>
              <a:spcAft>
                <a:spcPts val="0"/>
              </a:spcAft>
              <a:buClr>
                <a:schemeClr val="lt1"/>
              </a:buClr>
              <a:buSzPts val="1600"/>
              <a:buNone/>
              <a:defRPr b="1" sz="1600"/>
            </a:lvl8pPr>
            <a:lvl9pPr indent="-228600" lvl="8" marL="4114800" rtl="0" algn="l">
              <a:lnSpc>
                <a:spcPct val="90000"/>
              </a:lnSpc>
              <a:spcBef>
                <a:spcPts val="500"/>
              </a:spcBef>
              <a:spcAft>
                <a:spcPts val="0"/>
              </a:spcAft>
              <a:buClr>
                <a:schemeClr val="lt1"/>
              </a:buClr>
              <a:buSzPts val="1600"/>
              <a:buNone/>
              <a:defRPr b="1" sz="1600"/>
            </a:lvl9pPr>
          </a:lstStyle>
          <a:p/>
        </p:txBody>
      </p:sp>
      <p:sp>
        <p:nvSpPr>
          <p:cNvPr id="181" name="Google Shape;181;p24"/>
          <p:cNvSpPr txBox="1"/>
          <p:nvPr>
            <p:ph idx="2" type="body"/>
          </p:nvPr>
        </p:nvSpPr>
        <p:spPr>
          <a:xfrm>
            <a:off x="475487" y="3341511"/>
            <a:ext cx="3128400" cy="3339900"/>
          </a:xfrm>
          <a:prstGeom prst="rect">
            <a:avLst/>
          </a:prstGeom>
          <a:noFill/>
          <a:ln>
            <a:noFill/>
          </a:ln>
        </p:spPr>
        <p:txBody>
          <a:bodyPr anchorCtr="0" anchor="t" bIns="45700" lIns="91425" spcFirstLastPara="1" rIns="91425" wrap="square" tIns="45700">
            <a:noAutofit/>
          </a:bodyPr>
          <a:lstStyle>
            <a:lvl1pPr indent="-342900" lvl="0" marL="457200" rtl="0" algn="l">
              <a:lnSpc>
                <a:spcPct val="90000"/>
              </a:lnSpc>
              <a:spcBef>
                <a:spcPts val="1000"/>
              </a:spcBef>
              <a:spcAft>
                <a:spcPts val="0"/>
              </a:spcAft>
              <a:buClr>
                <a:schemeClr val="lt1"/>
              </a:buClr>
              <a:buSzPts val="1800"/>
              <a:buChar char="•"/>
              <a:defRPr/>
            </a:lvl1pPr>
            <a:lvl2pPr indent="-342900" lvl="1" marL="914400" rtl="0" algn="l">
              <a:lnSpc>
                <a:spcPct val="90000"/>
              </a:lnSpc>
              <a:spcBef>
                <a:spcPts val="500"/>
              </a:spcBef>
              <a:spcAft>
                <a:spcPts val="0"/>
              </a:spcAft>
              <a:buClr>
                <a:schemeClr val="lt1"/>
              </a:buClr>
              <a:buSzPts val="1800"/>
              <a:buChar char="•"/>
              <a:defRPr/>
            </a:lvl2pPr>
            <a:lvl3pPr indent="-342900" lvl="2" marL="1371600" rtl="0" algn="l">
              <a:lnSpc>
                <a:spcPct val="90000"/>
              </a:lnSpc>
              <a:spcBef>
                <a:spcPts val="500"/>
              </a:spcBef>
              <a:spcAft>
                <a:spcPts val="0"/>
              </a:spcAft>
              <a:buClr>
                <a:schemeClr val="lt1"/>
              </a:buClr>
              <a:buSzPts val="1800"/>
              <a:buChar char="•"/>
              <a:defRPr/>
            </a:lvl3pPr>
            <a:lvl4pPr indent="-342900" lvl="3" marL="1828800" rtl="0" algn="l">
              <a:lnSpc>
                <a:spcPct val="90000"/>
              </a:lnSpc>
              <a:spcBef>
                <a:spcPts val="500"/>
              </a:spcBef>
              <a:spcAft>
                <a:spcPts val="0"/>
              </a:spcAft>
              <a:buClr>
                <a:schemeClr val="lt1"/>
              </a:buClr>
              <a:buSzPts val="1800"/>
              <a:buChar char="•"/>
              <a:defRPr/>
            </a:lvl4pPr>
            <a:lvl5pPr indent="-342900" lvl="4" marL="2286000" rtl="0" algn="l">
              <a:lnSpc>
                <a:spcPct val="90000"/>
              </a:lnSpc>
              <a:spcBef>
                <a:spcPts val="500"/>
              </a:spcBef>
              <a:spcAft>
                <a:spcPts val="0"/>
              </a:spcAft>
              <a:buClr>
                <a:schemeClr val="lt1"/>
              </a:buClr>
              <a:buSzPts val="1800"/>
              <a:buChar char="•"/>
              <a:defRPr/>
            </a:lvl5pPr>
            <a:lvl6pPr indent="-342900" lvl="5" marL="2743200" rtl="0" algn="l">
              <a:lnSpc>
                <a:spcPct val="90000"/>
              </a:lnSpc>
              <a:spcBef>
                <a:spcPts val="500"/>
              </a:spcBef>
              <a:spcAft>
                <a:spcPts val="0"/>
              </a:spcAft>
              <a:buClr>
                <a:schemeClr val="lt1"/>
              </a:buClr>
              <a:buSzPts val="1800"/>
              <a:buChar char="•"/>
              <a:defRPr/>
            </a:lvl6pPr>
            <a:lvl7pPr indent="-342900" lvl="6" marL="3200400" rtl="0" algn="l">
              <a:lnSpc>
                <a:spcPct val="90000"/>
              </a:lnSpc>
              <a:spcBef>
                <a:spcPts val="500"/>
              </a:spcBef>
              <a:spcAft>
                <a:spcPts val="0"/>
              </a:spcAft>
              <a:buClr>
                <a:schemeClr val="lt1"/>
              </a:buClr>
              <a:buSzPts val="1800"/>
              <a:buChar char="•"/>
              <a:defRPr/>
            </a:lvl7pPr>
            <a:lvl8pPr indent="-342900" lvl="7" marL="3657600" rtl="0" algn="l">
              <a:lnSpc>
                <a:spcPct val="90000"/>
              </a:lnSpc>
              <a:spcBef>
                <a:spcPts val="500"/>
              </a:spcBef>
              <a:spcAft>
                <a:spcPts val="0"/>
              </a:spcAft>
              <a:buClr>
                <a:schemeClr val="lt1"/>
              </a:buClr>
              <a:buSzPts val="1800"/>
              <a:buChar char="•"/>
              <a:defRPr/>
            </a:lvl8pPr>
            <a:lvl9pPr indent="-342900" lvl="8" marL="4114800" rtl="0" algn="l">
              <a:lnSpc>
                <a:spcPct val="90000"/>
              </a:lnSpc>
              <a:spcBef>
                <a:spcPts val="500"/>
              </a:spcBef>
              <a:spcAft>
                <a:spcPts val="0"/>
              </a:spcAft>
              <a:buClr>
                <a:schemeClr val="lt1"/>
              </a:buClr>
              <a:buSzPts val="1800"/>
              <a:buChar char="•"/>
              <a:defRPr/>
            </a:lvl9pPr>
          </a:lstStyle>
          <a:p/>
        </p:txBody>
      </p:sp>
      <p:sp>
        <p:nvSpPr>
          <p:cNvPr id="182" name="Google Shape;182;p24"/>
          <p:cNvSpPr txBox="1"/>
          <p:nvPr>
            <p:ph idx="3" type="body"/>
          </p:nvPr>
        </p:nvSpPr>
        <p:spPr>
          <a:xfrm>
            <a:off x="3895214" y="2329389"/>
            <a:ext cx="2944500" cy="878700"/>
          </a:xfrm>
          <a:prstGeom prst="rect">
            <a:avLst/>
          </a:prstGeom>
          <a:noFill/>
          <a:ln>
            <a:noFill/>
          </a:ln>
        </p:spPr>
        <p:txBody>
          <a:bodyPr anchorCtr="0" anchor="b" bIns="45700" lIns="91425" spcFirstLastPara="1" rIns="91425" wrap="square" tIns="45700">
            <a:noAutofit/>
          </a:bodyPr>
          <a:lstStyle>
            <a:lvl1pPr indent="-228600" lvl="0" marL="457200" rtl="0" algn="l">
              <a:lnSpc>
                <a:spcPct val="90000"/>
              </a:lnSpc>
              <a:spcBef>
                <a:spcPts val="1000"/>
              </a:spcBef>
              <a:spcAft>
                <a:spcPts val="0"/>
              </a:spcAft>
              <a:buClr>
                <a:schemeClr val="lt1"/>
              </a:buClr>
              <a:buSzPts val="2800"/>
              <a:buNone/>
              <a:defRPr b="0" sz="2800">
                <a:solidFill>
                  <a:schemeClr val="lt1"/>
                </a:solidFill>
              </a:defRPr>
            </a:lvl1pPr>
            <a:lvl2pPr indent="-228600" lvl="1" marL="914400" rtl="0" algn="l">
              <a:lnSpc>
                <a:spcPct val="90000"/>
              </a:lnSpc>
              <a:spcBef>
                <a:spcPts val="500"/>
              </a:spcBef>
              <a:spcAft>
                <a:spcPts val="0"/>
              </a:spcAft>
              <a:buClr>
                <a:schemeClr val="lt1"/>
              </a:buClr>
              <a:buSzPts val="2000"/>
              <a:buNone/>
              <a:defRPr b="1" sz="2000"/>
            </a:lvl2pPr>
            <a:lvl3pPr indent="-228600" lvl="2" marL="1371600" rtl="0" algn="l">
              <a:lnSpc>
                <a:spcPct val="90000"/>
              </a:lnSpc>
              <a:spcBef>
                <a:spcPts val="500"/>
              </a:spcBef>
              <a:spcAft>
                <a:spcPts val="0"/>
              </a:spcAft>
              <a:buClr>
                <a:schemeClr val="lt1"/>
              </a:buClr>
              <a:buSzPts val="1800"/>
              <a:buNone/>
              <a:defRPr b="1" sz="1800"/>
            </a:lvl3pPr>
            <a:lvl4pPr indent="-228600" lvl="3" marL="1828800" rtl="0" algn="l">
              <a:lnSpc>
                <a:spcPct val="90000"/>
              </a:lnSpc>
              <a:spcBef>
                <a:spcPts val="500"/>
              </a:spcBef>
              <a:spcAft>
                <a:spcPts val="0"/>
              </a:spcAft>
              <a:buClr>
                <a:schemeClr val="lt1"/>
              </a:buClr>
              <a:buSzPts val="1600"/>
              <a:buNone/>
              <a:defRPr b="1" sz="1600"/>
            </a:lvl4pPr>
            <a:lvl5pPr indent="-228600" lvl="4" marL="2286000" rtl="0" algn="l">
              <a:lnSpc>
                <a:spcPct val="90000"/>
              </a:lnSpc>
              <a:spcBef>
                <a:spcPts val="500"/>
              </a:spcBef>
              <a:spcAft>
                <a:spcPts val="0"/>
              </a:spcAft>
              <a:buClr>
                <a:schemeClr val="lt1"/>
              </a:buClr>
              <a:buSzPts val="1600"/>
              <a:buNone/>
              <a:defRPr b="1" sz="1600"/>
            </a:lvl5pPr>
            <a:lvl6pPr indent="-228600" lvl="5" marL="2743200" rtl="0" algn="l">
              <a:lnSpc>
                <a:spcPct val="90000"/>
              </a:lnSpc>
              <a:spcBef>
                <a:spcPts val="500"/>
              </a:spcBef>
              <a:spcAft>
                <a:spcPts val="0"/>
              </a:spcAft>
              <a:buClr>
                <a:schemeClr val="lt1"/>
              </a:buClr>
              <a:buSzPts val="1600"/>
              <a:buNone/>
              <a:defRPr b="1" sz="1600"/>
            </a:lvl6pPr>
            <a:lvl7pPr indent="-228600" lvl="6" marL="3200400" rtl="0" algn="l">
              <a:lnSpc>
                <a:spcPct val="90000"/>
              </a:lnSpc>
              <a:spcBef>
                <a:spcPts val="500"/>
              </a:spcBef>
              <a:spcAft>
                <a:spcPts val="0"/>
              </a:spcAft>
              <a:buClr>
                <a:schemeClr val="lt1"/>
              </a:buClr>
              <a:buSzPts val="1600"/>
              <a:buNone/>
              <a:defRPr b="1" sz="1600"/>
            </a:lvl7pPr>
            <a:lvl8pPr indent="-228600" lvl="7" marL="3657600" rtl="0" algn="l">
              <a:lnSpc>
                <a:spcPct val="90000"/>
              </a:lnSpc>
              <a:spcBef>
                <a:spcPts val="500"/>
              </a:spcBef>
              <a:spcAft>
                <a:spcPts val="0"/>
              </a:spcAft>
              <a:buClr>
                <a:schemeClr val="lt1"/>
              </a:buClr>
              <a:buSzPts val="1600"/>
              <a:buNone/>
              <a:defRPr b="1" sz="1600"/>
            </a:lvl8pPr>
            <a:lvl9pPr indent="-228600" lvl="8" marL="4114800" rtl="0" algn="l">
              <a:lnSpc>
                <a:spcPct val="90000"/>
              </a:lnSpc>
              <a:spcBef>
                <a:spcPts val="500"/>
              </a:spcBef>
              <a:spcAft>
                <a:spcPts val="0"/>
              </a:spcAft>
              <a:buClr>
                <a:schemeClr val="lt1"/>
              </a:buClr>
              <a:buSzPts val="1600"/>
              <a:buNone/>
              <a:defRPr b="1" sz="1600"/>
            </a:lvl9pPr>
          </a:lstStyle>
          <a:p/>
        </p:txBody>
      </p:sp>
      <p:sp>
        <p:nvSpPr>
          <p:cNvPr id="183" name="Google Shape;183;p24"/>
          <p:cNvSpPr txBox="1"/>
          <p:nvPr>
            <p:ph idx="4" type="body"/>
          </p:nvPr>
        </p:nvSpPr>
        <p:spPr>
          <a:xfrm>
            <a:off x="3713678" y="3341511"/>
            <a:ext cx="3126000" cy="3339900"/>
          </a:xfrm>
          <a:prstGeom prst="rect">
            <a:avLst/>
          </a:prstGeom>
          <a:noFill/>
          <a:ln>
            <a:noFill/>
          </a:ln>
        </p:spPr>
        <p:txBody>
          <a:bodyPr anchorCtr="0" anchor="t" bIns="45700" lIns="91425" spcFirstLastPara="1" rIns="91425" wrap="square" tIns="45700">
            <a:noAutofit/>
          </a:bodyPr>
          <a:lstStyle>
            <a:lvl1pPr indent="-342900" lvl="0" marL="457200" rtl="0" algn="l">
              <a:lnSpc>
                <a:spcPct val="90000"/>
              </a:lnSpc>
              <a:spcBef>
                <a:spcPts val="1000"/>
              </a:spcBef>
              <a:spcAft>
                <a:spcPts val="0"/>
              </a:spcAft>
              <a:buClr>
                <a:schemeClr val="lt1"/>
              </a:buClr>
              <a:buSzPts val="1800"/>
              <a:buChar char="•"/>
              <a:defRPr/>
            </a:lvl1pPr>
            <a:lvl2pPr indent="-342900" lvl="1" marL="914400" rtl="0" algn="l">
              <a:lnSpc>
                <a:spcPct val="90000"/>
              </a:lnSpc>
              <a:spcBef>
                <a:spcPts val="500"/>
              </a:spcBef>
              <a:spcAft>
                <a:spcPts val="0"/>
              </a:spcAft>
              <a:buClr>
                <a:schemeClr val="lt1"/>
              </a:buClr>
              <a:buSzPts val="1800"/>
              <a:buChar char="•"/>
              <a:defRPr/>
            </a:lvl2pPr>
            <a:lvl3pPr indent="-342900" lvl="2" marL="1371600" rtl="0" algn="l">
              <a:lnSpc>
                <a:spcPct val="90000"/>
              </a:lnSpc>
              <a:spcBef>
                <a:spcPts val="500"/>
              </a:spcBef>
              <a:spcAft>
                <a:spcPts val="0"/>
              </a:spcAft>
              <a:buClr>
                <a:schemeClr val="lt1"/>
              </a:buClr>
              <a:buSzPts val="1800"/>
              <a:buChar char="•"/>
              <a:defRPr/>
            </a:lvl3pPr>
            <a:lvl4pPr indent="-342900" lvl="3" marL="1828800" rtl="0" algn="l">
              <a:lnSpc>
                <a:spcPct val="90000"/>
              </a:lnSpc>
              <a:spcBef>
                <a:spcPts val="500"/>
              </a:spcBef>
              <a:spcAft>
                <a:spcPts val="0"/>
              </a:spcAft>
              <a:buClr>
                <a:schemeClr val="lt1"/>
              </a:buClr>
              <a:buSzPts val="1800"/>
              <a:buChar char="•"/>
              <a:defRPr/>
            </a:lvl4pPr>
            <a:lvl5pPr indent="-342900" lvl="4" marL="2286000" rtl="0" algn="l">
              <a:lnSpc>
                <a:spcPct val="90000"/>
              </a:lnSpc>
              <a:spcBef>
                <a:spcPts val="500"/>
              </a:spcBef>
              <a:spcAft>
                <a:spcPts val="0"/>
              </a:spcAft>
              <a:buClr>
                <a:schemeClr val="lt1"/>
              </a:buClr>
              <a:buSzPts val="1800"/>
              <a:buChar char="•"/>
              <a:defRPr/>
            </a:lvl5pPr>
            <a:lvl6pPr indent="-342900" lvl="5" marL="2743200" rtl="0" algn="l">
              <a:lnSpc>
                <a:spcPct val="90000"/>
              </a:lnSpc>
              <a:spcBef>
                <a:spcPts val="500"/>
              </a:spcBef>
              <a:spcAft>
                <a:spcPts val="0"/>
              </a:spcAft>
              <a:buClr>
                <a:schemeClr val="lt1"/>
              </a:buClr>
              <a:buSzPts val="1800"/>
              <a:buChar char="•"/>
              <a:defRPr/>
            </a:lvl6pPr>
            <a:lvl7pPr indent="-342900" lvl="6" marL="3200400" rtl="0" algn="l">
              <a:lnSpc>
                <a:spcPct val="90000"/>
              </a:lnSpc>
              <a:spcBef>
                <a:spcPts val="500"/>
              </a:spcBef>
              <a:spcAft>
                <a:spcPts val="0"/>
              </a:spcAft>
              <a:buClr>
                <a:schemeClr val="lt1"/>
              </a:buClr>
              <a:buSzPts val="1800"/>
              <a:buChar char="•"/>
              <a:defRPr/>
            </a:lvl7pPr>
            <a:lvl8pPr indent="-342900" lvl="7" marL="3657600" rtl="0" algn="l">
              <a:lnSpc>
                <a:spcPct val="90000"/>
              </a:lnSpc>
              <a:spcBef>
                <a:spcPts val="500"/>
              </a:spcBef>
              <a:spcAft>
                <a:spcPts val="0"/>
              </a:spcAft>
              <a:buClr>
                <a:schemeClr val="lt1"/>
              </a:buClr>
              <a:buSzPts val="1800"/>
              <a:buChar char="•"/>
              <a:defRPr/>
            </a:lvl8pPr>
            <a:lvl9pPr indent="-342900" lvl="8" marL="4114800" rtl="0" algn="l">
              <a:lnSpc>
                <a:spcPct val="90000"/>
              </a:lnSpc>
              <a:spcBef>
                <a:spcPts val="500"/>
              </a:spcBef>
              <a:spcAft>
                <a:spcPts val="0"/>
              </a:spcAft>
              <a:buClr>
                <a:schemeClr val="lt1"/>
              </a:buClr>
              <a:buSzPts val="1800"/>
              <a:buChar char="•"/>
              <a:defRPr/>
            </a:lvl9pPr>
          </a:lstStyle>
          <a:p/>
        </p:txBody>
      </p:sp>
      <p:sp>
        <p:nvSpPr>
          <p:cNvPr id="184" name="Google Shape;184;p24"/>
          <p:cNvSpPr txBox="1"/>
          <p:nvPr>
            <p:ph idx="10" type="dt"/>
          </p:nvPr>
        </p:nvSpPr>
        <p:spPr>
          <a:xfrm>
            <a:off x="5129784" y="6780108"/>
            <a:ext cx="1710000" cy="389400"/>
          </a:xfrm>
          <a:prstGeom prst="rect">
            <a:avLst/>
          </a:prstGeom>
          <a:noFill/>
          <a:ln>
            <a:noFill/>
          </a:ln>
        </p:spPr>
        <p:txBody>
          <a:bodyPr anchorCtr="0" anchor="ctr" bIns="45700" lIns="91425" spcFirstLastPara="1" rIns="91425" wrap="square" tIns="45700">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85" name="Google Shape;185;p24"/>
          <p:cNvSpPr txBox="1"/>
          <p:nvPr>
            <p:ph idx="11" type="ftr"/>
          </p:nvPr>
        </p:nvSpPr>
        <p:spPr>
          <a:xfrm>
            <a:off x="475488" y="6779569"/>
            <a:ext cx="4544700" cy="3894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86" name="Google Shape;186;p24"/>
          <p:cNvSpPr txBox="1"/>
          <p:nvPr>
            <p:ph idx="12" type="sldNum"/>
          </p:nvPr>
        </p:nvSpPr>
        <p:spPr>
          <a:xfrm>
            <a:off x="5257800" y="406401"/>
            <a:ext cx="1581900" cy="3894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87" name="Shape 187"/>
        <p:cNvGrpSpPr/>
        <p:nvPr/>
      </p:nvGrpSpPr>
      <p:grpSpPr>
        <a:xfrm>
          <a:off x="0" y="0"/>
          <a:ext cx="0" cy="0"/>
          <a:chOff x="0" y="0"/>
          <a:chExt cx="0" cy="0"/>
        </a:xfrm>
      </p:grpSpPr>
      <p:sp>
        <p:nvSpPr>
          <p:cNvPr id="188" name="Google Shape;188;p25"/>
          <p:cNvSpPr txBox="1"/>
          <p:nvPr>
            <p:ph type="title"/>
          </p:nvPr>
        </p:nvSpPr>
        <p:spPr>
          <a:xfrm>
            <a:off x="1737360" y="815331"/>
            <a:ext cx="5102400" cy="1379100"/>
          </a:xfrm>
          <a:prstGeom prst="rect">
            <a:avLst/>
          </a:prstGeom>
          <a:noFill/>
          <a:ln>
            <a:noFill/>
          </a:ln>
        </p:spPr>
        <p:txBody>
          <a:bodyPr anchorCtr="0" anchor="ctr" bIns="45700" lIns="91425" spcFirstLastPara="1" rIns="91425" wrap="square" tIns="45700">
            <a:noAutofit/>
          </a:bodyPr>
          <a:lstStyle>
            <a:lvl1pPr lvl="0" rtl="0" algn="r">
              <a:lnSpc>
                <a:spcPct val="90000"/>
              </a:lnSpc>
              <a:spcBef>
                <a:spcPts val="0"/>
              </a:spcBef>
              <a:spcAft>
                <a:spcPts val="0"/>
              </a:spcAft>
              <a:buClr>
                <a:schemeClr val="lt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89" name="Google Shape;189;p25"/>
          <p:cNvSpPr txBox="1"/>
          <p:nvPr>
            <p:ph idx="10" type="dt"/>
          </p:nvPr>
        </p:nvSpPr>
        <p:spPr>
          <a:xfrm>
            <a:off x="5129784" y="6780108"/>
            <a:ext cx="1710000" cy="389400"/>
          </a:xfrm>
          <a:prstGeom prst="rect">
            <a:avLst/>
          </a:prstGeom>
          <a:noFill/>
          <a:ln>
            <a:noFill/>
          </a:ln>
        </p:spPr>
        <p:txBody>
          <a:bodyPr anchorCtr="0" anchor="ctr" bIns="45700" lIns="91425" spcFirstLastPara="1" rIns="91425" wrap="square" tIns="45700">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90" name="Google Shape;190;p25"/>
          <p:cNvSpPr txBox="1"/>
          <p:nvPr>
            <p:ph idx="11" type="ftr"/>
          </p:nvPr>
        </p:nvSpPr>
        <p:spPr>
          <a:xfrm>
            <a:off x="475488" y="6779569"/>
            <a:ext cx="4544700" cy="3894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91" name="Google Shape;191;p25"/>
          <p:cNvSpPr txBox="1"/>
          <p:nvPr>
            <p:ph idx="12" type="sldNum"/>
          </p:nvPr>
        </p:nvSpPr>
        <p:spPr>
          <a:xfrm>
            <a:off x="5257800" y="406401"/>
            <a:ext cx="1581900" cy="3894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2" name="Shape 192"/>
        <p:cNvGrpSpPr/>
        <p:nvPr/>
      </p:nvGrpSpPr>
      <p:grpSpPr>
        <a:xfrm>
          <a:off x="0" y="0"/>
          <a:ext cx="0" cy="0"/>
          <a:chOff x="0" y="0"/>
          <a:chExt cx="0" cy="0"/>
        </a:xfrm>
      </p:grpSpPr>
      <p:sp>
        <p:nvSpPr>
          <p:cNvPr id="193" name="Google Shape;193;p26"/>
          <p:cNvSpPr txBox="1"/>
          <p:nvPr>
            <p:ph idx="10" type="dt"/>
          </p:nvPr>
        </p:nvSpPr>
        <p:spPr>
          <a:xfrm>
            <a:off x="5129784" y="6780108"/>
            <a:ext cx="1710000" cy="389400"/>
          </a:xfrm>
          <a:prstGeom prst="rect">
            <a:avLst/>
          </a:prstGeom>
          <a:noFill/>
          <a:ln>
            <a:noFill/>
          </a:ln>
        </p:spPr>
        <p:txBody>
          <a:bodyPr anchorCtr="0" anchor="ctr" bIns="45700" lIns="91425" spcFirstLastPara="1" rIns="91425" wrap="square" tIns="45700">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94" name="Google Shape;194;p26"/>
          <p:cNvSpPr txBox="1"/>
          <p:nvPr>
            <p:ph idx="11" type="ftr"/>
          </p:nvPr>
        </p:nvSpPr>
        <p:spPr>
          <a:xfrm>
            <a:off x="475488" y="6779569"/>
            <a:ext cx="4544700" cy="3894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95" name="Google Shape;195;p26"/>
          <p:cNvSpPr txBox="1"/>
          <p:nvPr>
            <p:ph idx="12" type="sldNum"/>
          </p:nvPr>
        </p:nvSpPr>
        <p:spPr>
          <a:xfrm>
            <a:off x="5257800" y="406401"/>
            <a:ext cx="1581900" cy="3894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96" name="Shape 196"/>
        <p:cNvGrpSpPr/>
        <p:nvPr/>
      </p:nvGrpSpPr>
      <p:grpSpPr>
        <a:xfrm>
          <a:off x="0" y="0"/>
          <a:ext cx="0" cy="0"/>
          <a:chOff x="0" y="0"/>
          <a:chExt cx="0" cy="0"/>
        </a:xfrm>
      </p:grpSpPr>
      <p:sp>
        <p:nvSpPr>
          <p:cNvPr id="197" name="Google Shape;197;p27"/>
          <p:cNvSpPr txBox="1"/>
          <p:nvPr>
            <p:ph type="title"/>
          </p:nvPr>
        </p:nvSpPr>
        <p:spPr>
          <a:xfrm>
            <a:off x="475488" y="1625600"/>
            <a:ext cx="2469000" cy="1707000"/>
          </a:xfrm>
          <a:prstGeom prst="rect">
            <a:avLst/>
          </a:prstGeom>
          <a:noFill/>
          <a:ln>
            <a:noFill/>
          </a:ln>
        </p:spPr>
        <p:txBody>
          <a:bodyPr anchorCtr="0" anchor="b" bIns="45700" lIns="91425" spcFirstLastPara="1" rIns="91425" wrap="square" tIns="45700">
            <a:noAutofit/>
          </a:bodyPr>
          <a:lstStyle>
            <a:lvl1pPr lvl="0" rtl="0" algn="l">
              <a:lnSpc>
                <a:spcPct val="90000"/>
              </a:lnSpc>
              <a:spcBef>
                <a:spcPts val="0"/>
              </a:spcBef>
              <a:spcAft>
                <a:spcPts val="0"/>
              </a:spcAft>
              <a:buClr>
                <a:schemeClr val="lt1"/>
              </a:buClr>
              <a:buSzPts val="3200"/>
              <a:buFont typeface="Century Gothic"/>
              <a:buNone/>
              <a:defRPr sz="32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98" name="Google Shape;198;p27"/>
          <p:cNvSpPr txBox="1"/>
          <p:nvPr>
            <p:ph idx="1" type="body"/>
          </p:nvPr>
        </p:nvSpPr>
        <p:spPr>
          <a:xfrm>
            <a:off x="3108960" y="796544"/>
            <a:ext cx="3730800" cy="5884800"/>
          </a:xfrm>
          <a:prstGeom prst="rect">
            <a:avLst/>
          </a:prstGeom>
          <a:noFill/>
          <a:ln>
            <a:noFill/>
          </a:ln>
        </p:spPr>
        <p:txBody>
          <a:bodyPr anchorCtr="0" anchor="ctr" bIns="45700" lIns="91425" spcFirstLastPara="1" rIns="91425" wrap="square" tIns="45700">
            <a:noAutofit/>
          </a:bodyPr>
          <a:lstStyle>
            <a:lvl1pPr indent="-342900" lvl="0" marL="457200" rtl="0" algn="l">
              <a:lnSpc>
                <a:spcPct val="90000"/>
              </a:lnSpc>
              <a:spcBef>
                <a:spcPts val="1000"/>
              </a:spcBef>
              <a:spcAft>
                <a:spcPts val="0"/>
              </a:spcAft>
              <a:buClr>
                <a:schemeClr val="lt1"/>
              </a:buClr>
              <a:buSzPts val="1800"/>
              <a:buChar char="•"/>
              <a:defRPr/>
            </a:lvl1pPr>
            <a:lvl2pPr indent="-342900" lvl="1" marL="914400" rtl="0" algn="l">
              <a:lnSpc>
                <a:spcPct val="90000"/>
              </a:lnSpc>
              <a:spcBef>
                <a:spcPts val="500"/>
              </a:spcBef>
              <a:spcAft>
                <a:spcPts val="0"/>
              </a:spcAft>
              <a:buClr>
                <a:schemeClr val="lt1"/>
              </a:buClr>
              <a:buSzPts val="1800"/>
              <a:buChar char="•"/>
              <a:defRPr/>
            </a:lvl2pPr>
            <a:lvl3pPr indent="-342900" lvl="2" marL="1371600" rtl="0" algn="l">
              <a:lnSpc>
                <a:spcPct val="90000"/>
              </a:lnSpc>
              <a:spcBef>
                <a:spcPts val="500"/>
              </a:spcBef>
              <a:spcAft>
                <a:spcPts val="0"/>
              </a:spcAft>
              <a:buClr>
                <a:schemeClr val="lt1"/>
              </a:buClr>
              <a:buSzPts val="1800"/>
              <a:buChar char="•"/>
              <a:defRPr/>
            </a:lvl3pPr>
            <a:lvl4pPr indent="-342900" lvl="3" marL="1828800" rtl="0" algn="l">
              <a:lnSpc>
                <a:spcPct val="90000"/>
              </a:lnSpc>
              <a:spcBef>
                <a:spcPts val="500"/>
              </a:spcBef>
              <a:spcAft>
                <a:spcPts val="0"/>
              </a:spcAft>
              <a:buClr>
                <a:schemeClr val="lt1"/>
              </a:buClr>
              <a:buSzPts val="1800"/>
              <a:buChar char="•"/>
              <a:defRPr/>
            </a:lvl4pPr>
            <a:lvl5pPr indent="-342900" lvl="4" marL="2286000" rtl="0" algn="l">
              <a:lnSpc>
                <a:spcPct val="90000"/>
              </a:lnSpc>
              <a:spcBef>
                <a:spcPts val="500"/>
              </a:spcBef>
              <a:spcAft>
                <a:spcPts val="0"/>
              </a:spcAft>
              <a:buClr>
                <a:schemeClr val="lt1"/>
              </a:buClr>
              <a:buSzPts val="1800"/>
              <a:buChar char="•"/>
              <a:defRPr/>
            </a:lvl5pPr>
            <a:lvl6pPr indent="-342900" lvl="5" marL="2743200" rtl="0" algn="l">
              <a:lnSpc>
                <a:spcPct val="90000"/>
              </a:lnSpc>
              <a:spcBef>
                <a:spcPts val="500"/>
              </a:spcBef>
              <a:spcAft>
                <a:spcPts val="0"/>
              </a:spcAft>
              <a:buClr>
                <a:schemeClr val="lt1"/>
              </a:buClr>
              <a:buSzPts val="1800"/>
              <a:buChar char="•"/>
              <a:defRPr/>
            </a:lvl6pPr>
            <a:lvl7pPr indent="-342900" lvl="6" marL="3200400" rtl="0" algn="l">
              <a:lnSpc>
                <a:spcPct val="90000"/>
              </a:lnSpc>
              <a:spcBef>
                <a:spcPts val="500"/>
              </a:spcBef>
              <a:spcAft>
                <a:spcPts val="0"/>
              </a:spcAft>
              <a:buClr>
                <a:schemeClr val="lt1"/>
              </a:buClr>
              <a:buSzPts val="1800"/>
              <a:buChar char="•"/>
              <a:defRPr/>
            </a:lvl7pPr>
            <a:lvl8pPr indent="-342900" lvl="7" marL="3657600" rtl="0" algn="l">
              <a:lnSpc>
                <a:spcPct val="90000"/>
              </a:lnSpc>
              <a:spcBef>
                <a:spcPts val="500"/>
              </a:spcBef>
              <a:spcAft>
                <a:spcPts val="0"/>
              </a:spcAft>
              <a:buClr>
                <a:schemeClr val="lt1"/>
              </a:buClr>
              <a:buSzPts val="1800"/>
              <a:buChar char="•"/>
              <a:defRPr/>
            </a:lvl8pPr>
            <a:lvl9pPr indent="-342900" lvl="8" marL="4114800" rtl="0" algn="l">
              <a:lnSpc>
                <a:spcPct val="90000"/>
              </a:lnSpc>
              <a:spcBef>
                <a:spcPts val="500"/>
              </a:spcBef>
              <a:spcAft>
                <a:spcPts val="0"/>
              </a:spcAft>
              <a:buClr>
                <a:schemeClr val="lt1"/>
              </a:buClr>
              <a:buSzPts val="1800"/>
              <a:buChar char="•"/>
              <a:defRPr/>
            </a:lvl9pPr>
          </a:lstStyle>
          <a:p/>
        </p:txBody>
      </p:sp>
      <p:sp>
        <p:nvSpPr>
          <p:cNvPr id="199" name="Google Shape;199;p27"/>
          <p:cNvSpPr txBox="1"/>
          <p:nvPr>
            <p:ph idx="2" type="body"/>
          </p:nvPr>
        </p:nvSpPr>
        <p:spPr>
          <a:xfrm>
            <a:off x="475488" y="3332480"/>
            <a:ext cx="2469000" cy="3348900"/>
          </a:xfrm>
          <a:prstGeom prst="rect">
            <a:avLst/>
          </a:prstGeom>
          <a:noFill/>
          <a:ln>
            <a:noFill/>
          </a:ln>
        </p:spPr>
        <p:txBody>
          <a:bodyPr anchorCtr="0" anchor="t" bIns="45700" lIns="91425" spcFirstLastPara="1" rIns="91425" wrap="square" tIns="45700">
            <a:noAutofit/>
          </a:bodyPr>
          <a:lstStyle>
            <a:lvl1pPr indent="-228600" lvl="0" marL="457200" rtl="0" algn="l">
              <a:lnSpc>
                <a:spcPct val="90000"/>
              </a:lnSpc>
              <a:spcBef>
                <a:spcPts val="1000"/>
              </a:spcBef>
              <a:spcAft>
                <a:spcPts val="0"/>
              </a:spcAft>
              <a:buClr>
                <a:schemeClr val="lt1"/>
              </a:buClr>
              <a:buSzPts val="1600"/>
              <a:buNone/>
              <a:defRPr sz="1600"/>
            </a:lvl1pPr>
            <a:lvl2pPr indent="-228600" lvl="1" marL="914400" rtl="0" algn="l">
              <a:lnSpc>
                <a:spcPct val="90000"/>
              </a:lnSpc>
              <a:spcBef>
                <a:spcPts val="500"/>
              </a:spcBef>
              <a:spcAft>
                <a:spcPts val="0"/>
              </a:spcAft>
              <a:buClr>
                <a:schemeClr val="lt1"/>
              </a:buClr>
              <a:buSzPts val="1400"/>
              <a:buNone/>
              <a:defRPr sz="1400"/>
            </a:lvl2pPr>
            <a:lvl3pPr indent="-228600" lvl="2" marL="1371600" rtl="0" algn="l">
              <a:lnSpc>
                <a:spcPct val="90000"/>
              </a:lnSpc>
              <a:spcBef>
                <a:spcPts val="500"/>
              </a:spcBef>
              <a:spcAft>
                <a:spcPts val="0"/>
              </a:spcAft>
              <a:buClr>
                <a:schemeClr val="lt1"/>
              </a:buClr>
              <a:buSzPts val="1200"/>
              <a:buNone/>
              <a:defRPr sz="1200"/>
            </a:lvl3pPr>
            <a:lvl4pPr indent="-228600" lvl="3" marL="1828800" rtl="0" algn="l">
              <a:lnSpc>
                <a:spcPct val="90000"/>
              </a:lnSpc>
              <a:spcBef>
                <a:spcPts val="500"/>
              </a:spcBef>
              <a:spcAft>
                <a:spcPts val="0"/>
              </a:spcAft>
              <a:buClr>
                <a:schemeClr val="lt1"/>
              </a:buClr>
              <a:buSzPts val="1000"/>
              <a:buNone/>
              <a:defRPr sz="1000"/>
            </a:lvl4pPr>
            <a:lvl5pPr indent="-228600" lvl="4" marL="2286000" rtl="0" algn="l">
              <a:lnSpc>
                <a:spcPct val="90000"/>
              </a:lnSpc>
              <a:spcBef>
                <a:spcPts val="500"/>
              </a:spcBef>
              <a:spcAft>
                <a:spcPts val="0"/>
              </a:spcAft>
              <a:buClr>
                <a:schemeClr val="lt1"/>
              </a:buClr>
              <a:buSzPts val="1000"/>
              <a:buNone/>
              <a:defRPr sz="1000"/>
            </a:lvl5pPr>
            <a:lvl6pPr indent="-228600" lvl="5" marL="2743200" rtl="0" algn="l">
              <a:lnSpc>
                <a:spcPct val="90000"/>
              </a:lnSpc>
              <a:spcBef>
                <a:spcPts val="500"/>
              </a:spcBef>
              <a:spcAft>
                <a:spcPts val="0"/>
              </a:spcAft>
              <a:buClr>
                <a:schemeClr val="lt1"/>
              </a:buClr>
              <a:buSzPts val="1000"/>
              <a:buNone/>
              <a:defRPr sz="1000"/>
            </a:lvl6pPr>
            <a:lvl7pPr indent="-228600" lvl="6" marL="3200400" rtl="0" algn="l">
              <a:lnSpc>
                <a:spcPct val="90000"/>
              </a:lnSpc>
              <a:spcBef>
                <a:spcPts val="500"/>
              </a:spcBef>
              <a:spcAft>
                <a:spcPts val="0"/>
              </a:spcAft>
              <a:buClr>
                <a:schemeClr val="lt1"/>
              </a:buClr>
              <a:buSzPts val="1000"/>
              <a:buNone/>
              <a:defRPr sz="1000"/>
            </a:lvl7pPr>
            <a:lvl8pPr indent="-228600" lvl="7" marL="3657600" rtl="0" algn="l">
              <a:lnSpc>
                <a:spcPct val="90000"/>
              </a:lnSpc>
              <a:spcBef>
                <a:spcPts val="500"/>
              </a:spcBef>
              <a:spcAft>
                <a:spcPts val="0"/>
              </a:spcAft>
              <a:buClr>
                <a:schemeClr val="lt1"/>
              </a:buClr>
              <a:buSzPts val="1000"/>
              <a:buNone/>
              <a:defRPr sz="1000"/>
            </a:lvl8pPr>
            <a:lvl9pPr indent="-228600" lvl="8" marL="4114800" rtl="0" algn="l">
              <a:lnSpc>
                <a:spcPct val="90000"/>
              </a:lnSpc>
              <a:spcBef>
                <a:spcPts val="500"/>
              </a:spcBef>
              <a:spcAft>
                <a:spcPts val="0"/>
              </a:spcAft>
              <a:buClr>
                <a:schemeClr val="lt1"/>
              </a:buClr>
              <a:buSzPts val="1000"/>
              <a:buNone/>
              <a:defRPr sz="1000"/>
            </a:lvl9pPr>
          </a:lstStyle>
          <a:p/>
        </p:txBody>
      </p:sp>
      <p:sp>
        <p:nvSpPr>
          <p:cNvPr id="200" name="Google Shape;200;p27"/>
          <p:cNvSpPr txBox="1"/>
          <p:nvPr>
            <p:ph idx="10" type="dt"/>
          </p:nvPr>
        </p:nvSpPr>
        <p:spPr>
          <a:xfrm>
            <a:off x="5129784" y="6780108"/>
            <a:ext cx="1710000" cy="389400"/>
          </a:xfrm>
          <a:prstGeom prst="rect">
            <a:avLst/>
          </a:prstGeom>
          <a:noFill/>
          <a:ln>
            <a:noFill/>
          </a:ln>
        </p:spPr>
        <p:txBody>
          <a:bodyPr anchorCtr="0" anchor="ctr" bIns="45700" lIns="91425" spcFirstLastPara="1" rIns="91425" wrap="square" tIns="45700">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01" name="Google Shape;201;p27"/>
          <p:cNvSpPr txBox="1"/>
          <p:nvPr>
            <p:ph idx="11" type="ftr"/>
          </p:nvPr>
        </p:nvSpPr>
        <p:spPr>
          <a:xfrm>
            <a:off x="475488" y="6779569"/>
            <a:ext cx="4544700" cy="3894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02" name="Google Shape;202;p27"/>
          <p:cNvSpPr txBox="1"/>
          <p:nvPr>
            <p:ph idx="12" type="sldNum"/>
          </p:nvPr>
        </p:nvSpPr>
        <p:spPr>
          <a:xfrm>
            <a:off x="5257800" y="406401"/>
            <a:ext cx="1581900" cy="3894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03" name="Shape 203"/>
        <p:cNvGrpSpPr/>
        <p:nvPr/>
      </p:nvGrpSpPr>
      <p:grpSpPr>
        <a:xfrm>
          <a:off x="0" y="0"/>
          <a:ext cx="0" cy="0"/>
          <a:chOff x="0" y="0"/>
          <a:chExt cx="0" cy="0"/>
        </a:xfrm>
      </p:grpSpPr>
      <p:sp>
        <p:nvSpPr>
          <p:cNvPr id="204" name="Google Shape;204;p28"/>
          <p:cNvSpPr txBox="1"/>
          <p:nvPr>
            <p:ph type="title"/>
          </p:nvPr>
        </p:nvSpPr>
        <p:spPr>
          <a:xfrm>
            <a:off x="475488" y="1625600"/>
            <a:ext cx="3260700" cy="1707000"/>
          </a:xfrm>
          <a:prstGeom prst="rect">
            <a:avLst/>
          </a:prstGeom>
          <a:noFill/>
          <a:ln>
            <a:noFill/>
          </a:ln>
        </p:spPr>
        <p:txBody>
          <a:bodyPr anchorCtr="0" anchor="b" bIns="45700" lIns="91425" spcFirstLastPara="1" rIns="91425" wrap="square" tIns="45700">
            <a:noAutofit/>
          </a:bodyPr>
          <a:lstStyle>
            <a:lvl1pPr lvl="0" rtl="0" algn="l">
              <a:lnSpc>
                <a:spcPct val="90000"/>
              </a:lnSpc>
              <a:spcBef>
                <a:spcPts val="0"/>
              </a:spcBef>
              <a:spcAft>
                <a:spcPts val="0"/>
              </a:spcAft>
              <a:buClr>
                <a:schemeClr val="lt1"/>
              </a:buClr>
              <a:buSzPts val="3200"/>
              <a:buFont typeface="Century Gothic"/>
              <a:buNone/>
              <a:defRPr sz="32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05" name="Google Shape;205;p28"/>
          <p:cNvSpPr/>
          <p:nvPr>
            <p:ph idx="2" type="pic"/>
          </p:nvPr>
        </p:nvSpPr>
        <p:spPr>
          <a:xfrm>
            <a:off x="3902019" y="801325"/>
            <a:ext cx="2939400" cy="58800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lt1"/>
              </a:buClr>
              <a:buSzPts val="3200"/>
              <a:buFont typeface="Arial"/>
              <a:buNone/>
              <a:defRPr b="0" i="0" sz="3200" u="none" cap="none" strike="noStrike">
                <a:solidFill>
                  <a:schemeClr val="lt1"/>
                </a:solidFill>
                <a:latin typeface="Century Gothic"/>
                <a:ea typeface="Century Gothic"/>
                <a:cs typeface="Century Gothic"/>
                <a:sym typeface="Century Gothic"/>
              </a:defRPr>
            </a:lvl1pPr>
            <a:lvl2pPr lvl="1" marR="0" rtl="0" algn="l">
              <a:lnSpc>
                <a:spcPct val="90000"/>
              </a:lnSpc>
              <a:spcBef>
                <a:spcPts val="500"/>
              </a:spcBef>
              <a:spcAft>
                <a:spcPts val="0"/>
              </a:spcAft>
              <a:buClr>
                <a:schemeClr val="lt1"/>
              </a:buClr>
              <a:buSzPts val="2800"/>
              <a:buFont typeface="Arial"/>
              <a:buNone/>
              <a:defRPr b="0" i="0" sz="2800" u="none" cap="none" strike="noStrike">
                <a:solidFill>
                  <a:schemeClr val="lt1"/>
                </a:solidFill>
                <a:latin typeface="Century Gothic"/>
                <a:ea typeface="Century Gothic"/>
                <a:cs typeface="Century Gothic"/>
                <a:sym typeface="Century Gothic"/>
              </a:defRPr>
            </a:lvl2pPr>
            <a:lvl3pPr lvl="2" marR="0" rtl="0" algn="l">
              <a:lnSpc>
                <a:spcPct val="90000"/>
              </a:lnSpc>
              <a:spcBef>
                <a:spcPts val="500"/>
              </a:spcBef>
              <a:spcAft>
                <a:spcPts val="0"/>
              </a:spcAft>
              <a:buClr>
                <a:schemeClr val="lt1"/>
              </a:buClr>
              <a:buSzPts val="2400"/>
              <a:buFont typeface="Arial"/>
              <a:buNone/>
              <a:defRPr b="0" i="0" sz="2400" u="none" cap="none" strike="noStrike">
                <a:solidFill>
                  <a:schemeClr val="lt1"/>
                </a:solidFill>
                <a:latin typeface="Century Gothic"/>
                <a:ea typeface="Century Gothic"/>
                <a:cs typeface="Century Gothic"/>
                <a:sym typeface="Century Gothic"/>
              </a:defRPr>
            </a:lvl3pPr>
            <a:lvl4pPr lvl="3" marR="0" rtl="0" algn="l">
              <a:lnSpc>
                <a:spcPct val="90000"/>
              </a:lnSpc>
              <a:spcBef>
                <a:spcPts val="500"/>
              </a:spcBef>
              <a:spcAft>
                <a:spcPts val="0"/>
              </a:spcAft>
              <a:buClr>
                <a:schemeClr val="lt1"/>
              </a:buClr>
              <a:buSzPts val="2000"/>
              <a:buFont typeface="Arial"/>
              <a:buNone/>
              <a:defRPr b="0" i="0" sz="2000" u="none" cap="none" strike="noStrike">
                <a:solidFill>
                  <a:schemeClr val="lt1"/>
                </a:solidFill>
                <a:latin typeface="Century Gothic"/>
                <a:ea typeface="Century Gothic"/>
                <a:cs typeface="Century Gothic"/>
                <a:sym typeface="Century Gothic"/>
              </a:defRPr>
            </a:lvl4pPr>
            <a:lvl5pPr lvl="4" marR="0" rtl="0" algn="l">
              <a:lnSpc>
                <a:spcPct val="90000"/>
              </a:lnSpc>
              <a:spcBef>
                <a:spcPts val="500"/>
              </a:spcBef>
              <a:spcAft>
                <a:spcPts val="0"/>
              </a:spcAft>
              <a:buClr>
                <a:schemeClr val="lt1"/>
              </a:buClr>
              <a:buSzPts val="2000"/>
              <a:buFont typeface="Arial"/>
              <a:buNone/>
              <a:defRPr b="0" i="0" sz="2000" u="none" cap="none" strike="noStrike">
                <a:solidFill>
                  <a:schemeClr val="lt1"/>
                </a:solidFill>
                <a:latin typeface="Century Gothic"/>
                <a:ea typeface="Century Gothic"/>
                <a:cs typeface="Century Gothic"/>
                <a:sym typeface="Century Gothic"/>
              </a:defRPr>
            </a:lvl5pPr>
            <a:lvl6pPr lvl="5" marR="0" rtl="0" algn="l">
              <a:lnSpc>
                <a:spcPct val="90000"/>
              </a:lnSpc>
              <a:spcBef>
                <a:spcPts val="500"/>
              </a:spcBef>
              <a:spcAft>
                <a:spcPts val="0"/>
              </a:spcAft>
              <a:buClr>
                <a:schemeClr val="lt1"/>
              </a:buClr>
              <a:buSzPts val="2000"/>
              <a:buFont typeface="Arial"/>
              <a:buNone/>
              <a:defRPr b="0" i="0" sz="2000" u="none" cap="none" strike="noStrike">
                <a:solidFill>
                  <a:schemeClr val="lt1"/>
                </a:solidFill>
                <a:latin typeface="Century Gothic"/>
                <a:ea typeface="Century Gothic"/>
                <a:cs typeface="Century Gothic"/>
                <a:sym typeface="Century Gothic"/>
              </a:defRPr>
            </a:lvl6pPr>
            <a:lvl7pPr lvl="6" marR="0" rtl="0" algn="l">
              <a:lnSpc>
                <a:spcPct val="90000"/>
              </a:lnSpc>
              <a:spcBef>
                <a:spcPts val="500"/>
              </a:spcBef>
              <a:spcAft>
                <a:spcPts val="0"/>
              </a:spcAft>
              <a:buClr>
                <a:schemeClr val="lt1"/>
              </a:buClr>
              <a:buSzPts val="2000"/>
              <a:buFont typeface="Arial"/>
              <a:buNone/>
              <a:defRPr b="0" i="0" sz="2000" u="none" cap="none" strike="noStrike">
                <a:solidFill>
                  <a:schemeClr val="lt1"/>
                </a:solidFill>
                <a:latin typeface="Century Gothic"/>
                <a:ea typeface="Century Gothic"/>
                <a:cs typeface="Century Gothic"/>
                <a:sym typeface="Century Gothic"/>
              </a:defRPr>
            </a:lvl7pPr>
            <a:lvl8pPr lvl="7" marR="0" rtl="0" algn="l">
              <a:lnSpc>
                <a:spcPct val="90000"/>
              </a:lnSpc>
              <a:spcBef>
                <a:spcPts val="500"/>
              </a:spcBef>
              <a:spcAft>
                <a:spcPts val="0"/>
              </a:spcAft>
              <a:buClr>
                <a:schemeClr val="lt1"/>
              </a:buClr>
              <a:buSzPts val="2000"/>
              <a:buFont typeface="Arial"/>
              <a:buNone/>
              <a:defRPr b="0" i="0" sz="2000" u="none" cap="none" strike="noStrike">
                <a:solidFill>
                  <a:schemeClr val="lt1"/>
                </a:solidFill>
                <a:latin typeface="Century Gothic"/>
                <a:ea typeface="Century Gothic"/>
                <a:cs typeface="Century Gothic"/>
                <a:sym typeface="Century Gothic"/>
              </a:defRPr>
            </a:lvl8pPr>
            <a:lvl9pPr lvl="8" marR="0" rtl="0" algn="l">
              <a:lnSpc>
                <a:spcPct val="90000"/>
              </a:lnSpc>
              <a:spcBef>
                <a:spcPts val="500"/>
              </a:spcBef>
              <a:spcAft>
                <a:spcPts val="0"/>
              </a:spcAft>
              <a:buClr>
                <a:schemeClr val="lt1"/>
              </a:buClr>
              <a:buSzPts val="2000"/>
              <a:buFont typeface="Arial"/>
              <a:buNone/>
              <a:defRPr b="0" i="0" sz="2000" u="none" cap="none" strike="noStrike">
                <a:solidFill>
                  <a:schemeClr val="lt1"/>
                </a:solidFill>
                <a:latin typeface="Century Gothic"/>
                <a:ea typeface="Century Gothic"/>
                <a:cs typeface="Century Gothic"/>
                <a:sym typeface="Century Gothic"/>
              </a:defRPr>
            </a:lvl9pPr>
          </a:lstStyle>
          <a:p/>
        </p:txBody>
      </p:sp>
      <p:sp>
        <p:nvSpPr>
          <p:cNvPr id="206" name="Google Shape;206;p28"/>
          <p:cNvSpPr txBox="1"/>
          <p:nvPr>
            <p:ph idx="1" type="body"/>
          </p:nvPr>
        </p:nvSpPr>
        <p:spPr>
          <a:xfrm>
            <a:off x="475488" y="3332480"/>
            <a:ext cx="3260700" cy="3348900"/>
          </a:xfrm>
          <a:prstGeom prst="rect">
            <a:avLst/>
          </a:prstGeom>
          <a:noFill/>
          <a:ln>
            <a:noFill/>
          </a:ln>
        </p:spPr>
        <p:txBody>
          <a:bodyPr anchorCtr="0" anchor="t" bIns="45700" lIns="91425" spcFirstLastPara="1" rIns="91425" wrap="square" tIns="45700">
            <a:noAutofit/>
          </a:bodyPr>
          <a:lstStyle>
            <a:lvl1pPr indent="-228600" lvl="0" marL="457200" rtl="0" algn="l">
              <a:lnSpc>
                <a:spcPct val="90000"/>
              </a:lnSpc>
              <a:spcBef>
                <a:spcPts val="1000"/>
              </a:spcBef>
              <a:spcAft>
                <a:spcPts val="0"/>
              </a:spcAft>
              <a:buClr>
                <a:schemeClr val="lt1"/>
              </a:buClr>
              <a:buSzPts val="1600"/>
              <a:buNone/>
              <a:defRPr sz="1600"/>
            </a:lvl1pPr>
            <a:lvl2pPr indent="-228600" lvl="1" marL="914400" rtl="0" algn="l">
              <a:lnSpc>
                <a:spcPct val="90000"/>
              </a:lnSpc>
              <a:spcBef>
                <a:spcPts val="500"/>
              </a:spcBef>
              <a:spcAft>
                <a:spcPts val="0"/>
              </a:spcAft>
              <a:buClr>
                <a:schemeClr val="lt1"/>
              </a:buClr>
              <a:buSzPts val="1400"/>
              <a:buNone/>
              <a:defRPr sz="1400"/>
            </a:lvl2pPr>
            <a:lvl3pPr indent="-228600" lvl="2" marL="1371600" rtl="0" algn="l">
              <a:lnSpc>
                <a:spcPct val="90000"/>
              </a:lnSpc>
              <a:spcBef>
                <a:spcPts val="500"/>
              </a:spcBef>
              <a:spcAft>
                <a:spcPts val="0"/>
              </a:spcAft>
              <a:buClr>
                <a:schemeClr val="lt1"/>
              </a:buClr>
              <a:buSzPts val="1200"/>
              <a:buNone/>
              <a:defRPr sz="1200"/>
            </a:lvl3pPr>
            <a:lvl4pPr indent="-228600" lvl="3" marL="1828800" rtl="0" algn="l">
              <a:lnSpc>
                <a:spcPct val="90000"/>
              </a:lnSpc>
              <a:spcBef>
                <a:spcPts val="500"/>
              </a:spcBef>
              <a:spcAft>
                <a:spcPts val="0"/>
              </a:spcAft>
              <a:buClr>
                <a:schemeClr val="lt1"/>
              </a:buClr>
              <a:buSzPts val="1000"/>
              <a:buNone/>
              <a:defRPr sz="1000"/>
            </a:lvl4pPr>
            <a:lvl5pPr indent="-228600" lvl="4" marL="2286000" rtl="0" algn="l">
              <a:lnSpc>
                <a:spcPct val="90000"/>
              </a:lnSpc>
              <a:spcBef>
                <a:spcPts val="500"/>
              </a:spcBef>
              <a:spcAft>
                <a:spcPts val="0"/>
              </a:spcAft>
              <a:buClr>
                <a:schemeClr val="lt1"/>
              </a:buClr>
              <a:buSzPts val="1000"/>
              <a:buNone/>
              <a:defRPr sz="1000"/>
            </a:lvl5pPr>
            <a:lvl6pPr indent="-228600" lvl="5" marL="2743200" rtl="0" algn="l">
              <a:lnSpc>
                <a:spcPct val="90000"/>
              </a:lnSpc>
              <a:spcBef>
                <a:spcPts val="500"/>
              </a:spcBef>
              <a:spcAft>
                <a:spcPts val="0"/>
              </a:spcAft>
              <a:buClr>
                <a:schemeClr val="lt1"/>
              </a:buClr>
              <a:buSzPts val="1000"/>
              <a:buNone/>
              <a:defRPr sz="1000"/>
            </a:lvl6pPr>
            <a:lvl7pPr indent="-228600" lvl="6" marL="3200400" rtl="0" algn="l">
              <a:lnSpc>
                <a:spcPct val="90000"/>
              </a:lnSpc>
              <a:spcBef>
                <a:spcPts val="500"/>
              </a:spcBef>
              <a:spcAft>
                <a:spcPts val="0"/>
              </a:spcAft>
              <a:buClr>
                <a:schemeClr val="lt1"/>
              </a:buClr>
              <a:buSzPts val="1000"/>
              <a:buNone/>
              <a:defRPr sz="1000"/>
            </a:lvl7pPr>
            <a:lvl8pPr indent="-228600" lvl="7" marL="3657600" rtl="0" algn="l">
              <a:lnSpc>
                <a:spcPct val="90000"/>
              </a:lnSpc>
              <a:spcBef>
                <a:spcPts val="500"/>
              </a:spcBef>
              <a:spcAft>
                <a:spcPts val="0"/>
              </a:spcAft>
              <a:buClr>
                <a:schemeClr val="lt1"/>
              </a:buClr>
              <a:buSzPts val="1000"/>
              <a:buNone/>
              <a:defRPr sz="1000"/>
            </a:lvl8pPr>
            <a:lvl9pPr indent="-228600" lvl="8" marL="4114800" rtl="0" algn="l">
              <a:lnSpc>
                <a:spcPct val="90000"/>
              </a:lnSpc>
              <a:spcBef>
                <a:spcPts val="500"/>
              </a:spcBef>
              <a:spcAft>
                <a:spcPts val="0"/>
              </a:spcAft>
              <a:buClr>
                <a:schemeClr val="lt1"/>
              </a:buClr>
              <a:buSzPts val="1000"/>
              <a:buNone/>
              <a:defRPr sz="1000"/>
            </a:lvl9pPr>
          </a:lstStyle>
          <a:p/>
        </p:txBody>
      </p:sp>
      <p:sp>
        <p:nvSpPr>
          <p:cNvPr id="207" name="Google Shape;207;p28"/>
          <p:cNvSpPr txBox="1"/>
          <p:nvPr>
            <p:ph idx="10" type="dt"/>
          </p:nvPr>
        </p:nvSpPr>
        <p:spPr>
          <a:xfrm>
            <a:off x="5129784" y="6780108"/>
            <a:ext cx="1710000" cy="389400"/>
          </a:xfrm>
          <a:prstGeom prst="rect">
            <a:avLst/>
          </a:prstGeom>
          <a:noFill/>
          <a:ln>
            <a:noFill/>
          </a:ln>
        </p:spPr>
        <p:txBody>
          <a:bodyPr anchorCtr="0" anchor="ctr" bIns="45700" lIns="91425" spcFirstLastPara="1" rIns="91425" wrap="square" tIns="45700">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08" name="Google Shape;208;p28"/>
          <p:cNvSpPr txBox="1"/>
          <p:nvPr>
            <p:ph idx="11" type="ftr"/>
          </p:nvPr>
        </p:nvSpPr>
        <p:spPr>
          <a:xfrm>
            <a:off x="475488" y="6779569"/>
            <a:ext cx="4544700" cy="3894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09" name="Google Shape;209;p28"/>
          <p:cNvSpPr txBox="1"/>
          <p:nvPr>
            <p:ph idx="12" type="sldNum"/>
          </p:nvPr>
        </p:nvSpPr>
        <p:spPr>
          <a:xfrm>
            <a:off x="5257800" y="406401"/>
            <a:ext cx="1581900" cy="3894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anoramic Picture with Caption">
  <p:cSld name="Panoramic Picture with Caption">
    <p:spTree>
      <p:nvGrpSpPr>
        <p:cNvPr id="210" name="Shape 210"/>
        <p:cNvGrpSpPr/>
        <p:nvPr/>
      </p:nvGrpSpPr>
      <p:grpSpPr>
        <a:xfrm>
          <a:off x="0" y="0"/>
          <a:ext cx="0" cy="0"/>
          <a:chOff x="0" y="0"/>
          <a:chExt cx="0" cy="0"/>
        </a:xfrm>
      </p:grpSpPr>
      <p:sp>
        <p:nvSpPr>
          <p:cNvPr id="211" name="Google Shape;211;p29"/>
          <p:cNvSpPr txBox="1"/>
          <p:nvPr>
            <p:ph type="title"/>
          </p:nvPr>
        </p:nvSpPr>
        <p:spPr>
          <a:xfrm>
            <a:off x="475484" y="5010518"/>
            <a:ext cx="6365400" cy="873900"/>
          </a:xfrm>
          <a:prstGeom prst="rect">
            <a:avLst/>
          </a:prstGeom>
          <a:noFill/>
          <a:ln>
            <a:noFill/>
          </a:ln>
        </p:spPr>
        <p:txBody>
          <a:bodyPr anchorCtr="0" anchor="b" bIns="45700" lIns="91425" spcFirstLastPara="1" rIns="91425" wrap="square" tIns="45700">
            <a:noAutofit/>
          </a:bodyPr>
          <a:lstStyle>
            <a:lvl1pPr lvl="0" rtl="0" algn="l">
              <a:lnSpc>
                <a:spcPct val="90000"/>
              </a:lnSpc>
              <a:spcBef>
                <a:spcPts val="0"/>
              </a:spcBef>
              <a:spcAft>
                <a:spcPts val="0"/>
              </a:spcAft>
              <a:buClr>
                <a:schemeClr val="lt1"/>
              </a:buClr>
              <a:buSzPts val="3200"/>
              <a:buFont typeface="Century Gothic"/>
              <a:buNone/>
              <a:defRPr sz="32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12" name="Google Shape;212;p29"/>
          <p:cNvSpPr/>
          <p:nvPr>
            <p:ph idx="2" type="pic"/>
          </p:nvPr>
        </p:nvSpPr>
        <p:spPr>
          <a:xfrm>
            <a:off x="475484" y="1042171"/>
            <a:ext cx="6360300" cy="36342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lt1"/>
              </a:buClr>
              <a:buSzPts val="3200"/>
              <a:buFont typeface="Arial"/>
              <a:buNone/>
              <a:defRPr b="0" i="0" sz="3200" u="none" cap="none" strike="noStrike">
                <a:solidFill>
                  <a:schemeClr val="lt1"/>
                </a:solidFill>
                <a:latin typeface="Century Gothic"/>
                <a:ea typeface="Century Gothic"/>
                <a:cs typeface="Century Gothic"/>
                <a:sym typeface="Century Gothic"/>
              </a:defRPr>
            </a:lvl1pPr>
            <a:lvl2pPr lvl="1" marR="0" rtl="0" algn="l">
              <a:lnSpc>
                <a:spcPct val="90000"/>
              </a:lnSpc>
              <a:spcBef>
                <a:spcPts val="500"/>
              </a:spcBef>
              <a:spcAft>
                <a:spcPts val="0"/>
              </a:spcAft>
              <a:buClr>
                <a:schemeClr val="lt1"/>
              </a:buClr>
              <a:buSzPts val="2800"/>
              <a:buFont typeface="Arial"/>
              <a:buNone/>
              <a:defRPr b="0" i="0" sz="2800" u="none" cap="none" strike="noStrike">
                <a:solidFill>
                  <a:schemeClr val="lt1"/>
                </a:solidFill>
                <a:latin typeface="Century Gothic"/>
                <a:ea typeface="Century Gothic"/>
                <a:cs typeface="Century Gothic"/>
                <a:sym typeface="Century Gothic"/>
              </a:defRPr>
            </a:lvl2pPr>
            <a:lvl3pPr lvl="2" marR="0" rtl="0" algn="l">
              <a:lnSpc>
                <a:spcPct val="90000"/>
              </a:lnSpc>
              <a:spcBef>
                <a:spcPts val="500"/>
              </a:spcBef>
              <a:spcAft>
                <a:spcPts val="0"/>
              </a:spcAft>
              <a:buClr>
                <a:schemeClr val="lt1"/>
              </a:buClr>
              <a:buSzPts val="2400"/>
              <a:buFont typeface="Arial"/>
              <a:buNone/>
              <a:defRPr b="0" i="0" sz="2400" u="none" cap="none" strike="noStrike">
                <a:solidFill>
                  <a:schemeClr val="lt1"/>
                </a:solidFill>
                <a:latin typeface="Century Gothic"/>
                <a:ea typeface="Century Gothic"/>
                <a:cs typeface="Century Gothic"/>
                <a:sym typeface="Century Gothic"/>
              </a:defRPr>
            </a:lvl3pPr>
            <a:lvl4pPr lvl="3" marR="0" rtl="0" algn="l">
              <a:lnSpc>
                <a:spcPct val="90000"/>
              </a:lnSpc>
              <a:spcBef>
                <a:spcPts val="500"/>
              </a:spcBef>
              <a:spcAft>
                <a:spcPts val="0"/>
              </a:spcAft>
              <a:buClr>
                <a:schemeClr val="lt1"/>
              </a:buClr>
              <a:buSzPts val="2000"/>
              <a:buFont typeface="Arial"/>
              <a:buNone/>
              <a:defRPr b="0" i="0" sz="2000" u="none" cap="none" strike="noStrike">
                <a:solidFill>
                  <a:schemeClr val="lt1"/>
                </a:solidFill>
                <a:latin typeface="Century Gothic"/>
                <a:ea typeface="Century Gothic"/>
                <a:cs typeface="Century Gothic"/>
                <a:sym typeface="Century Gothic"/>
              </a:defRPr>
            </a:lvl4pPr>
            <a:lvl5pPr lvl="4" marR="0" rtl="0" algn="l">
              <a:lnSpc>
                <a:spcPct val="90000"/>
              </a:lnSpc>
              <a:spcBef>
                <a:spcPts val="500"/>
              </a:spcBef>
              <a:spcAft>
                <a:spcPts val="0"/>
              </a:spcAft>
              <a:buClr>
                <a:schemeClr val="lt1"/>
              </a:buClr>
              <a:buSzPts val="2000"/>
              <a:buFont typeface="Arial"/>
              <a:buNone/>
              <a:defRPr b="0" i="0" sz="2000" u="none" cap="none" strike="noStrike">
                <a:solidFill>
                  <a:schemeClr val="lt1"/>
                </a:solidFill>
                <a:latin typeface="Century Gothic"/>
                <a:ea typeface="Century Gothic"/>
                <a:cs typeface="Century Gothic"/>
                <a:sym typeface="Century Gothic"/>
              </a:defRPr>
            </a:lvl5pPr>
            <a:lvl6pPr lvl="5" marR="0" rtl="0" algn="l">
              <a:lnSpc>
                <a:spcPct val="90000"/>
              </a:lnSpc>
              <a:spcBef>
                <a:spcPts val="500"/>
              </a:spcBef>
              <a:spcAft>
                <a:spcPts val="0"/>
              </a:spcAft>
              <a:buClr>
                <a:schemeClr val="lt1"/>
              </a:buClr>
              <a:buSzPts val="2000"/>
              <a:buFont typeface="Arial"/>
              <a:buNone/>
              <a:defRPr b="0" i="0" sz="2000" u="none" cap="none" strike="noStrike">
                <a:solidFill>
                  <a:schemeClr val="lt1"/>
                </a:solidFill>
                <a:latin typeface="Century Gothic"/>
                <a:ea typeface="Century Gothic"/>
                <a:cs typeface="Century Gothic"/>
                <a:sym typeface="Century Gothic"/>
              </a:defRPr>
            </a:lvl6pPr>
            <a:lvl7pPr lvl="6" marR="0" rtl="0" algn="l">
              <a:lnSpc>
                <a:spcPct val="90000"/>
              </a:lnSpc>
              <a:spcBef>
                <a:spcPts val="500"/>
              </a:spcBef>
              <a:spcAft>
                <a:spcPts val="0"/>
              </a:spcAft>
              <a:buClr>
                <a:schemeClr val="lt1"/>
              </a:buClr>
              <a:buSzPts val="2000"/>
              <a:buFont typeface="Arial"/>
              <a:buNone/>
              <a:defRPr b="0" i="0" sz="2000" u="none" cap="none" strike="noStrike">
                <a:solidFill>
                  <a:schemeClr val="lt1"/>
                </a:solidFill>
                <a:latin typeface="Century Gothic"/>
                <a:ea typeface="Century Gothic"/>
                <a:cs typeface="Century Gothic"/>
                <a:sym typeface="Century Gothic"/>
              </a:defRPr>
            </a:lvl7pPr>
            <a:lvl8pPr lvl="7" marR="0" rtl="0" algn="l">
              <a:lnSpc>
                <a:spcPct val="90000"/>
              </a:lnSpc>
              <a:spcBef>
                <a:spcPts val="500"/>
              </a:spcBef>
              <a:spcAft>
                <a:spcPts val="0"/>
              </a:spcAft>
              <a:buClr>
                <a:schemeClr val="lt1"/>
              </a:buClr>
              <a:buSzPts val="2000"/>
              <a:buFont typeface="Arial"/>
              <a:buNone/>
              <a:defRPr b="0" i="0" sz="2000" u="none" cap="none" strike="noStrike">
                <a:solidFill>
                  <a:schemeClr val="lt1"/>
                </a:solidFill>
                <a:latin typeface="Century Gothic"/>
                <a:ea typeface="Century Gothic"/>
                <a:cs typeface="Century Gothic"/>
                <a:sym typeface="Century Gothic"/>
              </a:defRPr>
            </a:lvl8pPr>
            <a:lvl9pPr lvl="8" marR="0" rtl="0" algn="l">
              <a:lnSpc>
                <a:spcPct val="90000"/>
              </a:lnSpc>
              <a:spcBef>
                <a:spcPts val="500"/>
              </a:spcBef>
              <a:spcAft>
                <a:spcPts val="0"/>
              </a:spcAft>
              <a:buClr>
                <a:schemeClr val="lt1"/>
              </a:buClr>
              <a:buSzPts val="2000"/>
              <a:buFont typeface="Arial"/>
              <a:buNone/>
              <a:defRPr b="0" i="0" sz="2000" u="none" cap="none" strike="noStrike">
                <a:solidFill>
                  <a:schemeClr val="lt1"/>
                </a:solidFill>
                <a:latin typeface="Century Gothic"/>
                <a:ea typeface="Century Gothic"/>
                <a:cs typeface="Century Gothic"/>
                <a:sym typeface="Century Gothic"/>
              </a:defRPr>
            </a:lvl9pPr>
          </a:lstStyle>
          <a:p/>
        </p:txBody>
      </p:sp>
      <p:sp>
        <p:nvSpPr>
          <p:cNvPr id="213" name="Google Shape;213;p29"/>
          <p:cNvSpPr txBox="1"/>
          <p:nvPr>
            <p:ph idx="1" type="body"/>
          </p:nvPr>
        </p:nvSpPr>
        <p:spPr>
          <a:xfrm>
            <a:off x="475488" y="5884497"/>
            <a:ext cx="6364200" cy="796800"/>
          </a:xfrm>
          <a:prstGeom prst="rect">
            <a:avLst/>
          </a:prstGeom>
          <a:noFill/>
          <a:ln>
            <a:noFill/>
          </a:ln>
        </p:spPr>
        <p:txBody>
          <a:bodyPr anchorCtr="0" anchor="t" bIns="45700" lIns="91425" spcFirstLastPara="1" rIns="91425" wrap="square" tIns="45700">
            <a:noAutofit/>
          </a:bodyPr>
          <a:lstStyle>
            <a:lvl1pPr indent="-228600" lvl="0" marL="457200" rtl="0" algn="l">
              <a:lnSpc>
                <a:spcPct val="90000"/>
              </a:lnSpc>
              <a:spcBef>
                <a:spcPts val="1000"/>
              </a:spcBef>
              <a:spcAft>
                <a:spcPts val="0"/>
              </a:spcAft>
              <a:buClr>
                <a:schemeClr val="lt1"/>
              </a:buClr>
              <a:buSzPts val="1600"/>
              <a:buNone/>
              <a:defRPr sz="1600"/>
            </a:lvl1pPr>
            <a:lvl2pPr indent="-228600" lvl="1" marL="914400" rtl="0" algn="l">
              <a:lnSpc>
                <a:spcPct val="90000"/>
              </a:lnSpc>
              <a:spcBef>
                <a:spcPts val="500"/>
              </a:spcBef>
              <a:spcAft>
                <a:spcPts val="0"/>
              </a:spcAft>
              <a:buClr>
                <a:schemeClr val="lt1"/>
              </a:buClr>
              <a:buSzPts val="1400"/>
              <a:buNone/>
              <a:defRPr sz="1400"/>
            </a:lvl2pPr>
            <a:lvl3pPr indent="-228600" lvl="2" marL="1371600" rtl="0" algn="l">
              <a:lnSpc>
                <a:spcPct val="90000"/>
              </a:lnSpc>
              <a:spcBef>
                <a:spcPts val="500"/>
              </a:spcBef>
              <a:spcAft>
                <a:spcPts val="0"/>
              </a:spcAft>
              <a:buClr>
                <a:schemeClr val="lt1"/>
              </a:buClr>
              <a:buSzPts val="1200"/>
              <a:buNone/>
              <a:defRPr sz="1200"/>
            </a:lvl3pPr>
            <a:lvl4pPr indent="-228600" lvl="3" marL="1828800" rtl="0" algn="l">
              <a:lnSpc>
                <a:spcPct val="90000"/>
              </a:lnSpc>
              <a:spcBef>
                <a:spcPts val="500"/>
              </a:spcBef>
              <a:spcAft>
                <a:spcPts val="0"/>
              </a:spcAft>
              <a:buClr>
                <a:schemeClr val="lt1"/>
              </a:buClr>
              <a:buSzPts val="1000"/>
              <a:buNone/>
              <a:defRPr sz="1000"/>
            </a:lvl4pPr>
            <a:lvl5pPr indent="-228600" lvl="4" marL="2286000" rtl="0" algn="l">
              <a:lnSpc>
                <a:spcPct val="90000"/>
              </a:lnSpc>
              <a:spcBef>
                <a:spcPts val="500"/>
              </a:spcBef>
              <a:spcAft>
                <a:spcPts val="0"/>
              </a:spcAft>
              <a:buClr>
                <a:schemeClr val="lt1"/>
              </a:buClr>
              <a:buSzPts val="1000"/>
              <a:buNone/>
              <a:defRPr sz="1000"/>
            </a:lvl5pPr>
            <a:lvl6pPr indent="-228600" lvl="5" marL="2743200" rtl="0" algn="l">
              <a:lnSpc>
                <a:spcPct val="90000"/>
              </a:lnSpc>
              <a:spcBef>
                <a:spcPts val="500"/>
              </a:spcBef>
              <a:spcAft>
                <a:spcPts val="0"/>
              </a:spcAft>
              <a:buClr>
                <a:schemeClr val="lt1"/>
              </a:buClr>
              <a:buSzPts val="1000"/>
              <a:buNone/>
              <a:defRPr sz="1000"/>
            </a:lvl6pPr>
            <a:lvl7pPr indent="-228600" lvl="6" marL="3200400" rtl="0" algn="l">
              <a:lnSpc>
                <a:spcPct val="90000"/>
              </a:lnSpc>
              <a:spcBef>
                <a:spcPts val="500"/>
              </a:spcBef>
              <a:spcAft>
                <a:spcPts val="0"/>
              </a:spcAft>
              <a:buClr>
                <a:schemeClr val="lt1"/>
              </a:buClr>
              <a:buSzPts val="1000"/>
              <a:buNone/>
              <a:defRPr sz="1000"/>
            </a:lvl7pPr>
            <a:lvl8pPr indent="-228600" lvl="7" marL="3657600" rtl="0" algn="l">
              <a:lnSpc>
                <a:spcPct val="90000"/>
              </a:lnSpc>
              <a:spcBef>
                <a:spcPts val="500"/>
              </a:spcBef>
              <a:spcAft>
                <a:spcPts val="0"/>
              </a:spcAft>
              <a:buClr>
                <a:schemeClr val="lt1"/>
              </a:buClr>
              <a:buSzPts val="1000"/>
              <a:buNone/>
              <a:defRPr sz="1000"/>
            </a:lvl8pPr>
            <a:lvl9pPr indent="-228600" lvl="8" marL="4114800" rtl="0" algn="l">
              <a:lnSpc>
                <a:spcPct val="90000"/>
              </a:lnSpc>
              <a:spcBef>
                <a:spcPts val="500"/>
              </a:spcBef>
              <a:spcAft>
                <a:spcPts val="0"/>
              </a:spcAft>
              <a:buClr>
                <a:schemeClr val="lt1"/>
              </a:buClr>
              <a:buSzPts val="1000"/>
              <a:buNone/>
              <a:defRPr sz="1000"/>
            </a:lvl9pPr>
          </a:lstStyle>
          <a:p/>
        </p:txBody>
      </p:sp>
      <p:sp>
        <p:nvSpPr>
          <p:cNvPr id="214" name="Google Shape;214;p29"/>
          <p:cNvSpPr txBox="1"/>
          <p:nvPr>
            <p:ph idx="10" type="dt"/>
          </p:nvPr>
        </p:nvSpPr>
        <p:spPr>
          <a:xfrm>
            <a:off x="5129784" y="6780108"/>
            <a:ext cx="1710000" cy="389400"/>
          </a:xfrm>
          <a:prstGeom prst="rect">
            <a:avLst/>
          </a:prstGeom>
          <a:noFill/>
          <a:ln>
            <a:noFill/>
          </a:ln>
        </p:spPr>
        <p:txBody>
          <a:bodyPr anchorCtr="0" anchor="ctr" bIns="45700" lIns="91425" spcFirstLastPara="1" rIns="91425" wrap="square" tIns="45700">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15" name="Google Shape;215;p29"/>
          <p:cNvSpPr txBox="1"/>
          <p:nvPr>
            <p:ph idx="11" type="ftr"/>
          </p:nvPr>
        </p:nvSpPr>
        <p:spPr>
          <a:xfrm>
            <a:off x="475488" y="6779569"/>
            <a:ext cx="4544700" cy="3894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16" name="Google Shape;216;p29"/>
          <p:cNvSpPr txBox="1"/>
          <p:nvPr>
            <p:ph idx="12" type="sldNum"/>
          </p:nvPr>
        </p:nvSpPr>
        <p:spPr>
          <a:xfrm>
            <a:off x="5257800" y="406401"/>
            <a:ext cx="1581900" cy="3894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aption" showMasterSp="0">
  <p:cSld name="Title and Caption">
    <p:spTree>
      <p:nvGrpSpPr>
        <p:cNvPr id="217" name="Shape 217"/>
        <p:cNvGrpSpPr/>
        <p:nvPr/>
      </p:nvGrpSpPr>
      <p:grpSpPr>
        <a:xfrm>
          <a:off x="0" y="0"/>
          <a:ext cx="0" cy="0"/>
          <a:chOff x="0" y="0"/>
          <a:chExt cx="0" cy="0"/>
        </a:xfrm>
      </p:grpSpPr>
      <p:pic>
        <p:nvPicPr>
          <p:cNvPr descr="C0-HD-BTM.png" id="218" name="Google Shape;218;p30"/>
          <p:cNvPicPr preferRelativeResize="0"/>
          <p:nvPr/>
        </p:nvPicPr>
        <p:blipFill rotWithShape="1">
          <a:blip r:embed="rId2">
            <a:alphaModFix/>
          </a:blip>
          <a:srcRect b="0" l="0" r="0" t="0"/>
          <a:stretch/>
        </p:blipFill>
        <p:spPr>
          <a:xfrm>
            <a:off x="0" y="5328920"/>
            <a:ext cx="7315200" cy="1489710"/>
          </a:xfrm>
          <a:prstGeom prst="rect">
            <a:avLst/>
          </a:prstGeom>
          <a:noFill/>
          <a:ln>
            <a:noFill/>
          </a:ln>
        </p:spPr>
      </p:pic>
      <p:sp>
        <p:nvSpPr>
          <p:cNvPr id="219" name="Google Shape;219;p30"/>
          <p:cNvSpPr txBox="1"/>
          <p:nvPr>
            <p:ph type="title"/>
          </p:nvPr>
        </p:nvSpPr>
        <p:spPr>
          <a:xfrm>
            <a:off x="475488" y="803769"/>
            <a:ext cx="6364200" cy="29895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Clr>
                <a:schemeClr val="lt1"/>
              </a:buClr>
              <a:buSzPts val="3200"/>
              <a:buFont typeface="Century Gothic"/>
              <a:buNone/>
              <a:defRPr sz="32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20" name="Google Shape;220;p30"/>
          <p:cNvSpPr txBox="1"/>
          <p:nvPr>
            <p:ph idx="1" type="body"/>
          </p:nvPr>
        </p:nvSpPr>
        <p:spPr>
          <a:xfrm>
            <a:off x="548640" y="3892410"/>
            <a:ext cx="6217800" cy="1419600"/>
          </a:xfrm>
          <a:prstGeom prst="rect">
            <a:avLst/>
          </a:prstGeom>
          <a:noFill/>
          <a:ln>
            <a:noFill/>
          </a:ln>
        </p:spPr>
        <p:txBody>
          <a:bodyPr anchorCtr="0" anchor="ctr" bIns="45700" lIns="91425" spcFirstLastPara="1" rIns="91425" wrap="square" tIns="45700">
            <a:noAutofit/>
          </a:bodyPr>
          <a:lstStyle>
            <a:lvl1pPr indent="-228600" lvl="0" marL="457200" rtl="0" algn="l">
              <a:lnSpc>
                <a:spcPct val="90000"/>
              </a:lnSpc>
              <a:spcBef>
                <a:spcPts val="1000"/>
              </a:spcBef>
              <a:spcAft>
                <a:spcPts val="0"/>
              </a:spcAft>
              <a:buClr>
                <a:schemeClr val="lt1"/>
              </a:buClr>
              <a:buSzPts val="1600"/>
              <a:buNone/>
              <a:defRPr sz="1600"/>
            </a:lvl1pPr>
            <a:lvl2pPr indent="-228600" lvl="1" marL="914400" rtl="0" algn="l">
              <a:lnSpc>
                <a:spcPct val="90000"/>
              </a:lnSpc>
              <a:spcBef>
                <a:spcPts val="500"/>
              </a:spcBef>
              <a:spcAft>
                <a:spcPts val="0"/>
              </a:spcAft>
              <a:buClr>
                <a:schemeClr val="lt1"/>
              </a:buClr>
              <a:buSzPts val="1400"/>
              <a:buNone/>
              <a:defRPr sz="1400"/>
            </a:lvl2pPr>
            <a:lvl3pPr indent="-228600" lvl="2" marL="1371600" rtl="0" algn="l">
              <a:lnSpc>
                <a:spcPct val="90000"/>
              </a:lnSpc>
              <a:spcBef>
                <a:spcPts val="500"/>
              </a:spcBef>
              <a:spcAft>
                <a:spcPts val="0"/>
              </a:spcAft>
              <a:buClr>
                <a:schemeClr val="lt1"/>
              </a:buClr>
              <a:buSzPts val="1200"/>
              <a:buNone/>
              <a:defRPr sz="1200"/>
            </a:lvl3pPr>
            <a:lvl4pPr indent="-228600" lvl="3" marL="1828800" rtl="0" algn="l">
              <a:lnSpc>
                <a:spcPct val="90000"/>
              </a:lnSpc>
              <a:spcBef>
                <a:spcPts val="500"/>
              </a:spcBef>
              <a:spcAft>
                <a:spcPts val="0"/>
              </a:spcAft>
              <a:buClr>
                <a:schemeClr val="lt1"/>
              </a:buClr>
              <a:buSzPts val="1000"/>
              <a:buNone/>
              <a:defRPr sz="1000"/>
            </a:lvl4pPr>
            <a:lvl5pPr indent="-228600" lvl="4" marL="2286000" rtl="0" algn="l">
              <a:lnSpc>
                <a:spcPct val="90000"/>
              </a:lnSpc>
              <a:spcBef>
                <a:spcPts val="500"/>
              </a:spcBef>
              <a:spcAft>
                <a:spcPts val="0"/>
              </a:spcAft>
              <a:buClr>
                <a:schemeClr val="lt1"/>
              </a:buClr>
              <a:buSzPts val="1000"/>
              <a:buNone/>
              <a:defRPr sz="1000"/>
            </a:lvl5pPr>
            <a:lvl6pPr indent="-228600" lvl="5" marL="2743200" rtl="0" algn="l">
              <a:lnSpc>
                <a:spcPct val="90000"/>
              </a:lnSpc>
              <a:spcBef>
                <a:spcPts val="500"/>
              </a:spcBef>
              <a:spcAft>
                <a:spcPts val="0"/>
              </a:spcAft>
              <a:buClr>
                <a:schemeClr val="lt1"/>
              </a:buClr>
              <a:buSzPts val="1000"/>
              <a:buNone/>
              <a:defRPr sz="1000"/>
            </a:lvl6pPr>
            <a:lvl7pPr indent="-228600" lvl="6" marL="3200400" rtl="0" algn="l">
              <a:lnSpc>
                <a:spcPct val="90000"/>
              </a:lnSpc>
              <a:spcBef>
                <a:spcPts val="500"/>
              </a:spcBef>
              <a:spcAft>
                <a:spcPts val="0"/>
              </a:spcAft>
              <a:buClr>
                <a:schemeClr val="lt1"/>
              </a:buClr>
              <a:buSzPts val="1000"/>
              <a:buNone/>
              <a:defRPr sz="1000"/>
            </a:lvl7pPr>
            <a:lvl8pPr indent="-228600" lvl="7" marL="3657600" rtl="0" algn="l">
              <a:lnSpc>
                <a:spcPct val="90000"/>
              </a:lnSpc>
              <a:spcBef>
                <a:spcPts val="500"/>
              </a:spcBef>
              <a:spcAft>
                <a:spcPts val="0"/>
              </a:spcAft>
              <a:buClr>
                <a:schemeClr val="lt1"/>
              </a:buClr>
              <a:buSzPts val="1000"/>
              <a:buNone/>
              <a:defRPr sz="1000"/>
            </a:lvl8pPr>
            <a:lvl9pPr indent="-228600" lvl="8" marL="4114800" rtl="0" algn="l">
              <a:lnSpc>
                <a:spcPct val="90000"/>
              </a:lnSpc>
              <a:spcBef>
                <a:spcPts val="500"/>
              </a:spcBef>
              <a:spcAft>
                <a:spcPts val="0"/>
              </a:spcAft>
              <a:buClr>
                <a:schemeClr val="lt1"/>
              </a:buClr>
              <a:buSzPts val="1000"/>
              <a:buNone/>
              <a:defRPr sz="1000"/>
            </a:lvl9pPr>
          </a:lstStyle>
          <a:p/>
        </p:txBody>
      </p:sp>
      <p:sp>
        <p:nvSpPr>
          <p:cNvPr id="221" name="Google Shape;221;p30"/>
          <p:cNvSpPr txBox="1"/>
          <p:nvPr>
            <p:ph idx="10" type="dt"/>
          </p:nvPr>
        </p:nvSpPr>
        <p:spPr>
          <a:xfrm>
            <a:off x="4449741" y="406401"/>
            <a:ext cx="1746600" cy="389400"/>
          </a:xfrm>
          <a:prstGeom prst="rect">
            <a:avLst/>
          </a:prstGeom>
          <a:noFill/>
          <a:ln>
            <a:noFill/>
          </a:ln>
        </p:spPr>
        <p:txBody>
          <a:bodyPr anchorCtr="0" anchor="ctr" bIns="45700" lIns="91425" spcFirstLastPara="1" rIns="91425" wrap="square" tIns="45700">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22" name="Google Shape;222;p30"/>
          <p:cNvSpPr txBox="1"/>
          <p:nvPr>
            <p:ph idx="11" type="ftr"/>
          </p:nvPr>
        </p:nvSpPr>
        <p:spPr>
          <a:xfrm>
            <a:off x="475488" y="406401"/>
            <a:ext cx="3864600" cy="3894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23" name="Google Shape;223;p30"/>
          <p:cNvSpPr txBox="1"/>
          <p:nvPr>
            <p:ph idx="12" type="sldNum"/>
          </p:nvPr>
        </p:nvSpPr>
        <p:spPr>
          <a:xfrm>
            <a:off x="6305973" y="406401"/>
            <a:ext cx="533700" cy="3894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with Caption" showMasterSp="0">
  <p:cSld name="Quote with Caption">
    <p:spTree>
      <p:nvGrpSpPr>
        <p:cNvPr id="224" name="Shape 224"/>
        <p:cNvGrpSpPr/>
        <p:nvPr/>
      </p:nvGrpSpPr>
      <p:grpSpPr>
        <a:xfrm>
          <a:off x="0" y="0"/>
          <a:ext cx="0" cy="0"/>
          <a:chOff x="0" y="0"/>
          <a:chExt cx="0" cy="0"/>
        </a:xfrm>
      </p:grpSpPr>
      <p:pic>
        <p:nvPicPr>
          <p:cNvPr descr="C0-HD-BTM.png" id="225" name="Google Shape;225;p31"/>
          <p:cNvPicPr preferRelativeResize="0"/>
          <p:nvPr/>
        </p:nvPicPr>
        <p:blipFill rotWithShape="1">
          <a:blip r:embed="rId2">
            <a:alphaModFix/>
          </a:blip>
          <a:srcRect b="0" l="0" r="0" t="0"/>
          <a:stretch/>
        </p:blipFill>
        <p:spPr>
          <a:xfrm>
            <a:off x="0" y="5328920"/>
            <a:ext cx="7315200" cy="1489710"/>
          </a:xfrm>
          <a:prstGeom prst="rect">
            <a:avLst/>
          </a:prstGeom>
          <a:noFill/>
          <a:ln>
            <a:noFill/>
          </a:ln>
        </p:spPr>
      </p:pic>
      <p:sp>
        <p:nvSpPr>
          <p:cNvPr id="226" name="Google Shape;226;p31"/>
          <p:cNvSpPr txBox="1"/>
          <p:nvPr>
            <p:ph type="title"/>
          </p:nvPr>
        </p:nvSpPr>
        <p:spPr>
          <a:xfrm>
            <a:off x="614681" y="803770"/>
            <a:ext cx="6090900" cy="29397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Clr>
                <a:schemeClr val="lt1"/>
              </a:buClr>
              <a:buSzPts val="3200"/>
              <a:buFont typeface="Century Gothic"/>
              <a:buNone/>
              <a:defRPr sz="32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27" name="Google Shape;227;p31"/>
          <p:cNvSpPr txBox="1"/>
          <p:nvPr>
            <p:ph idx="1" type="body"/>
          </p:nvPr>
        </p:nvSpPr>
        <p:spPr>
          <a:xfrm>
            <a:off x="782319" y="3743753"/>
            <a:ext cx="5755800" cy="474000"/>
          </a:xfrm>
          <a:prstGeom prst="rect">
            <a:avLst/>
          </a:prstGeom>
          <a:noFill/>
          <a:ln>
            <a:noFill/>
          </a:ln>
        </p:spPr>
        <p:txBody>
          <a:bodyPr anchorCtr="0" anchor="t" bIns="45700" lIns="91425" spcFirstLastPara="1" rIns="91425" wrap="square" tIns="45700">
            <a:noAutofit/>
          </a:bodyPr>
          <a:lstStyle>
            <a:lvl1pPr indent="-228600" lvl="0" marL="457200" rtl="0" algn="l">
              <a:lnSpc>
                <a:spcPct val="90000"/>
              </a:lnSpc>
              <a:spcBef>
                <a:spcPts val="1000"/>
              </a:spcBef>
              <a:spcAft>
                <a:spcPts val="0"/>
              </a:spcAft>
              <a:buClr>
                <a:schemeClr val="lt1"/>
              </a:buClr>
              <a:buSzPts val="1400"/>
              <a:buNone/>
              <a:defRPr sz="1400"/>
            </a:lvl1pPr>
            <a:lvl2pPr indent="-228600" lvl="1" marL="914400" rtl="0" algn="l">
              <a:lnSpc>
                <a:spcPct val="90000"/>
              </a:lnSpc>
              <a:spcBef>
                <a:spcPts val="500"/>
              </a:spcBef>
              <a:spcAft>
                <a:spcPts val="0"/>
              </a:spcAft>
              <a:buClr>
                <a:schemeClr val="lt1"/>
              </a:buClr>
              <a:buSzPts val="1400"/>
              <a:buNone/>
              <a:defRPr sz="1400"/>
            </a:lvl2pPr>
            <a:lvl3pPr indent="-228600" lvl="2" marL="1371600" rtl="0" algn="l">
              <a:lnSpc>
                <a:spcPct val="90000"/>
              </a:lnSpc>
              <a:spcBef>
                <a:spcPts val="500"/>
              </a:spcBef>
              <a:spcAft>
                <a:spcPts val="0"/>
              </a:spcAft>
              <a:buClr>
                <a:schemeClr val="lt1"/>
              </a:buClr>
              <a:buSzPts val="1200"/>
              <a:buNone/>
              <a:defRPr sz="1200"/>
            </a:lvl3pPr>
            <a:lvl4pPr indent="-228600" lvl="3" marL="1828800" rtl="0" algn="l">
              <a:lnSpc>
                <a:spcPct val="90000"/>
              </a:lnSpc>
              <a:spcBef>
                <a:spcPts val="500"/>
              </a:spcBef>
              <a:spcAft>
                <a:spcPts val="0"/>
              </a:spcAft>
              <a:buClr>
                <a:schemeClr val="lt1"/>
              </a:buClr>
              <a:buSzPts val="1000"/>
              <a:buNone/>
              <a:defRPr sz="1000"/>
            </a:lvl4pPr>
            <a:lvl5pPr indent="-228600" lvl="4" marL="2286000" rtl="0" algn="l">
              <a:lnSpc>
                <a:spcPct val="90000"/>
              </a:lnSpc>
              <a:spcBef>
                <a:spcPts val="500"/>
              </a:spcBef>
              <a:spcAft>
                <a:spcPts val="0"/>
              </a:spcAft>
              <a:buClr>
                <a:schemeClr val="lt1"/>
              </a:buClr>
              <a:buSzPts val="1000"/>
              <a:buNone/>
              <a:defRPr sz="1000"/>
            </a:lvl5pPr>
            <a:lvl6pPr indent="-228600" lvl="5" marL="2743200" rtl="0" algn="l">
              <a:lnSpc>
                <a:spcPct val="90000"/>
              </a:lnSpc>
              <a:spcBef>
                <a:spcPts val="500"/>
              </a:spcBef>
              <a:spcAft>
                <a:spcPts val="0"/>
              </a:spcAft>
              <a:buClr>
                <a:schemeClr val="lt1"/>
              </a:buClr>
              <a:buSzPts val="1000"/>
              <a:buNone/>
              <a:defRPr sz="1000"/>
            </a:lvl6pPr>
            <a:lvl7pPr indent="-228600" lvl="6" marL="3200400" rtl="0" algn="l">
              <a:lnSpc>
                <a:spcPct val="90000"/>
              </a:lnSpc>
              <a:spcBef>
                <a:spcPts val="500"/>
              </a:spcBef>
              <a:spcAft>
                <a:spcPts val="0"/>
              </a:spcAft>
              <a:buClr>
                <a:schemeClr val="lt1"/>
              </a:buClr>
              <a:buSzPts val="1000"/>
              <a:buNone/>
              <a:defRPr sz="1000"/>
            </a:lvl7pPr>
            <a:lvl8pPr indent="-228600" lvl="7" marL="3657600" rtl="0" algn="l">
              <a:lnSpc>
                <a:spcPct val="90000"/>
              </a:lnSpc>
              <a:spcBef>
                <a:spcPts val="500"/>
              </a:spcBef>
              <a:spcAft>
                <a:spcPts val="0"/>
              </a:spcAft>
              <a:buClr>
                <a:schemeClr val="lt1"/>
              </a:buClr>
              <a:buSzPts val="1000"/>
              <a:buNone/>
              <a:defRPr sz="1000"/>
            </a:lvl8pPr>
            <a:lvl9pPr indent="-228600" lvl="8" marL="4114800" rtl="0" algn="l">
              <a:lnSpc>
                <a:spcPct val="90000"/>
              </a:lnSpc>
              <a:spcBef>
                <a:spcPts val="500"/>
              </a:spcBef>
              <a:spcAft>
                <a:spcPts val="0"/>
              </a:spcAft>
              <a:buClr>
                <a:schemeClr val="lt1"/>
              </a:buClr>
              <a:buSzPts val="1000"/>
              <a:buNone/>
              <a:defRPr sz="1000"/>
            </a:lvl9pPr>
          </a:lstStyle>
          <a:p/>
        </p:txBody>
      </p:sp>
      <p:sp>
        <p:nvSpPr>
          <p:cNvPr id="228" name="Google Shape;228;p31"/>
          <p:cNvSpPr txBox="1"/>
          <p:nvPr>
            <p:ph idx="2" type="body"/>
          </p:nvPr>
        </p:nvSpPr>
        <p:spPr>
          <a:xfrm>
            <a:off x="548640" y="4452903"/>
            <a:ext cx="6222900" cy="876300"/>
          </a:xfrm>
          <a:prstGeom prst="rect">
            <a:avLst/>
          </a:prstGeom>
          <a:noFill/>
          <a:ln>
            <a:noFill/>
          </a:ln>
        </p:spPr>
        <p:txBody>
          <a:bodyPr anchorCtr="0" anchor="ctr" bIns="45700" lIns="91425" spcFirstLastPara="1" rIns="91425" wrap="square" tIns="45700">
            <a:noAutofit/>
          </a:bodyPr>
          <a:lstStyle>
            <a:lvl1pPr indent="-228600" lvl="0" marL="457200" rtl="0" algn="l">
              <a:lnSpc>
                <a:spcPct val="90000"/>
              </a:lnSpc>
              <a:spcBef>
                <a:spcPts val="1000"/>
              </a:spcBef>
              <a:spcAft>
                <a:spcPts val="0"/>
              </a:spcAft>
              <a:buClr>
                <a:schemeClr val="lt1"/>
              </a:buClr>
              <a:buSzPts val="1600"/>
              <a:buNone/>
              <a:defRPr sz="1600"/>
            </a:lvl1pPr>
            <a:lvl2pPr indent="-228600" lvl="1" marL="914400" rtl="0" algn="l">
              <a:lnSpc>
                <a:spcPct val="90000"/>
              </a:lnSpc>
              <a:spcBef>
                <a:spcPts val="500"/>
              </a:spcBef>
              <a:spcAft>
                <a:spcPts val="0"/>
              </a:spcAft>
              <a:buClr>
                <a:schemeClr val="lt1"/>
              </a:buClr>
              <a:buSzPts val="1400"/>
              <a:buNone/>
              <a:defRPr sz="1400"/>
            </a:lvl2pPr>
            <a:lvl3pPr indent="-228600" lvl="2" marL="1371600" rtl="0" algn="l">
              <a:lnSpc>
                <a:spcPct val="90000"/>
              </a:lnSpc>
              <a:spcBef>
                <a:spcPts val="500"/>
              </a:spcBef>
              <a:spcAft>
                <a:spcPts val="0"/>
              </a:spcAft>
              <a:buClr>
                <a:schemeClr val="lt1"/>
              </a:buClr>
              <a:buSzPts val="1200"/>
              <a:buNone/>
              <a:defRPr sz="1200"/>
            </a:lvl3pPr>
            <a:lvl4pPr indent="-228600" lvl="3" marL="1828800" rtl="0" algn="l">
              <a:lnSpc>
                <a:spcPct val="90000"/>
              </a:lnSpc>
              <a:spcBef>
                <a:spcPts val="500"/>
              </a:spcBef>
              <a:spcAft>
                <a:spcPts val="0"/>
              </a:spcAft>
              <a:buClr>
                <a:schemeClr val="lt1"/>
              </a:buClr>
              <a:buSzPts val="1000"/>
              <a:buNone/>
              <a:defRPr sz="1000"/>
            </a:lvl4pPr>
            <a:lvl5pPr indent="-228600" lvl="4" marL="2286000" rtl="0" algn="l">
              <a:lnSpc>
                <a:spcPct val="90000"/>
              </a:lnSpc>
              <a:spcBef>
                <a:spcPts val="500"/>
              </a:spcBef>
              <a:spcAft>
                <a:spcPts val="0"/>
              </a:spcAft>
              <a:buClr>
                <a:schemeClr val="lt1"/>
              </a:buClr>
              <a:buSzPts val="1000"/>
              <a:buNone/>
              <a:defRPr sz="1000"/>
            </a:lvl5pPr>
            <a:lvl6pPr indent="-228600" lvl="5" marL="2743200" rtl="0" algn="l">
              <a:lnSpc>
                <a:spcPct val="90000"/>
              </a:lnSpc>
              <a:spcBef>
                <a:spcPts val="500"/>
              </a:spcBef>
              <a:spcAft>
                <a:spcPts val="0"/>
              </a:spcAft>
              <a:buClr>
                <a:schemeClr val="lt1"/>
              </a:buClr>
              <a:buSzPts val="1000"/>
              <a:buNone/>
              <a:defRPr sz="1000"/>
            </a:lvl6pPr>
            <a:lvl7pPr indent="-228600" lvl="6" marL="3200400" rtl="0" algn="l">
              <a:lnSpc>
                <a:spcPct val="90000"/>
              </a:lnSpc>
              <a:spcBef>
                <a:spcPts val="500"/>
              </a:spcBef>
              <a:spcAft>
                <a:spcPts val="0"/>
              </a:spcAft>
              <a:buClr>
                <a:schemeClr val="lt1"/>
              </a:buClr>
              <a:buSzPts val="1000"/>
              <a:buNone/>
              <a:defRPr sz="1000"/>
            </a:lvl7pPr>
            <a:lvl8pPr indent="-228600" lvl="7" marL="3657600" rtl="0" algn="l">
              <a:lnSpc>
                <a:spcPct val="90000"/>
              </a:lnSpc>
              <a:spcBef>
                <a:spcPts val="500"/>
              </a:spcBef>
              <a:spcAft>
                <a:spcPts val="0"/>
              </a:spcAft>
              <a:buClr>
                <a:schemeClr val="lt1"/>
              </a:buClr>
              <a:buSzPts val="1000"/>
              <a:buNone/>
              <a:defRPr sz="1000"/>
            </a:lvl8pPr>
            <a:lvl9pPr indent="-228600" lvl="8" marL="4114800" rtl="0" algn="l">
              <a:lnSpc>
                <a:spcPct val="90000"/>
              </a:lnSpc>
              <a:spcBef>
                <a:spcPts val="500"/>
              </a:spcBef>
              <a:spcAft>
                <a:spcPts val="0"/>
              </a:spcAft>
              <a:buClr>
                <a:schemeClr val="lt1"/>
              </a:buClr>
              <a:buSzPts val="1000"/>
              <a:buNone/>
              <a:defRPr sz="1000"/>
            </a:lvl9pPr>
          </a:lstStyle>
          <a:p/>
        </p:txBody>
      </p:sp>
      <p:sp>
        <p:nvSpPr>
          <p:cNvPr id="229" name="Google Shape;229;p31"/>
          <p:cNvSpPr txBox="1"/>
          <p:nvPr>
            <p:ph idx="10" type="dt"/>
          </p:nvPr>
        </p:nvSpPr>
        <p:spPr>
          <a:xfrm>
            <a:off x="4449741" y="406401"/>
            <a:ext cx="1746600" cy="389400"/>
          </a:xfrm>
          <a:prstGeom prst="rect">
            <a:avLst/>
          </a:prstGeom>
          <a:noFill/>
          <a:ln>
            <a:noFill/>
          </a:ln>
        </p:spPr>
        <p:txBody>
          <a:bodyPr anchorCtr="0" anchor="ctr" bIns="45700" lIns="91425" spcFirstLastPara="1" rIns="91425" wrap="square" tIns="45700">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30" name="Google Shape;230;p31"/>
          <p:cNvSpPr txBox="1"/>
          <p:nvPr>
            <p:ph idx="11" type="ftr"/>
          </p:nvPr>
        </p:nvSpPr>
        <p:spPr>
          <a:xfrm>
            <a:off x="475488" y="404734"/>
            <a:ext cx="3864600" cy="3894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31" name="Google Shape;231;p31"/>
          <p:cNvSpPr txBox="1"/>
          <p:nvPr>
            <p:ph idx="12" type="sldNum"/>
          </p:nvPr>
        </p:nvSpPr>
        <p:spPr>
          <a:xfrm>
            <a:off x="6305973" y="406401"/>
            <a:ext cx="533700" cy="3894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CA"/>
              <a:t>‹#›</a:t>
            </a:fld>
            <a:endParaRPr/>
          </a:p>
        </p:txBody>
      </p:sp>
      <p:sp>
        <p:nvSpPr>
          <p:cNvPr id="232" name="Google Shape;232;p31"/>
          <p:cNvSpPr txBox="1"/>
          <p:nvPr/>
        </p:nvSpPr>
        <p:spPr>
          <a:xfrm>
            <a:off x="185166" y="861568"/>
            <a:ext cx="365700" cy="6237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lt1"/>
              </a:buClr>
              <a:buSzPts val="8000"/>
              <a:buFont typeface="Century Gothic"/>
              <a:buNone/>
            </a:pPr>
            <a:r>
              <a:rPr b="0" lang="en-CA" sz="8000" cap="none">
                <a:solidFill>
                  <a:schemeClr val="lt1"/>
                </a:solidFill>
                <a:latin typeface="Century Gothic"/>
                <a:ea typeface="Century Gothic"/>
                <a:cs typeface="Century Gothic"/>
                <a:sym typeface="Century Gothic"/>
              </a:rPr>
              <a:t>“</a:t>
            </a:r>
            <a:endParaRPr/>
          </a:p>
        </p:txBody>
      </p:sp>
      <p:sp>
        <p:nvSpPr>
          <p:cNvPr id="233" name="Google Shape;233;p31"/>
          <p:cNvSpPr txBox="1"/>
          <p:nvPr/>
        </p:nvSpPr>
        <p:spPr>
          <a:xfrm>
            <a:off x="6517386" y="3222752"/>
            <a:ext cx="365700" cy="6237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Clr>
                <a:schemeClr val="lt1"/>
              </a:buClr>
              <a:buSzPts val="8000"/>
              <a:buFont typeface="Century Gothic"/>
              <a:buNone/>
            </a:pPr>
            <a:r>
              <a:rPr b="0" lang="en-CA" sz="8000" cap="none">
                <a:solidFill>
                  <a:schemeClr val="lt1"/>
                </a:solidFill>
                <a:latin typeface="Century Gothic"/>
                <a:ea typeface="Century Gothic"/>
                <a:cs typeface="Century Gothic"/>
                <a:sym typeface="Century Gothic"/>
              </a:rPr>
              <a:t>”</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spTree>
      <p:nvGrpSpPr>
        <p:cNvPr id="29" name="Shape 29"/>
        <p:cNvGrpSpPr/>
        <p:nvPr/>
      </p:nvGrpSpPr>
      <p:grpSpPr>
        <a:xfrm>
          <a:off x="0" y="0"/>
          <a:ext cx="0" cy="0"/>
          <a:chOff x="0" y="0"/>
          <a:chExt cx="0" cy="0"/>
        </a:xfrm>
      </p:grpSpPr>
      <p:pic>
        <p:nvPicPr>
          <p:cNvPr descr="C0-HD-BTM.png" id="30" name="Google Shape;30;p4"/>
          <p:cNvPicPr preferRelativeResize="0"/>
          <p:nvPr/>
        </p:nvPicPr>
        <p:blipFill rotWithShape="1">
          <a:blip r:embed="rId2">
            <a:alphaModFix/>
          </a:blip>
          <a:srcRect b="0" l="0" r="0" t="0"/>
          <a:stretch/>
        </p:blipFill>
        <p:spPr>
          <a:xfrm>
            <a:off x="0" y="5328919"/>
            <a:ext cx="7315200" cy="1986281"/>
          </a:xfrm>
          <a:prstGeom prst="rect">
            <a:avLst/>
          </a:prstGeom>
          <a:noFill/>
          <a:ln>
            <a:noFill/>
          </a:ln>
        </p:spPr>
      </p:pic>
      <p:sp>
        <p:nvSpPr>
          <p:cNvPr id="31" name="Google Shape;31;p4"/>
          <p:cNvSpPr txBox="1"/>
          <p:nvPr>
            <p:ph type="title"/>
          </p:nvPr>
        </p:nvSpPr>
        <p:spPr>
          <a:xfrm>
            <a:off x="475488" y="803770"/>
            <a:ext cx="6364224" cy="2988731"/>
          </a:xfrm>
          <a:prstGeom prst="rect">
            <a:avLst/>
          </a:prstGeom>
          <a:noFill/>
          <a:ln>
            <a:noFill/>
          </a:ln>
        </p:spPr>
        <p:txBody>
          <a:bodyPr anchorCtr="0" anchor="b" bIns="45700" lIns="91425" spcFirstLastPara="1" rIns="91425" wrap="square" tIns="45700">
            <a:noAutofit/>
          </a:bodyPr>
          <a:lstStyle>
            <a:lvl1pPr lvl="0" algn="r">
              <a:lnSpc>
                <a:spcPct val="90000"/>
              </a:lnSpc>
              <a:spcBef>
                <a:spcPts val="0"/>
              </a:spcBef>
              <a:spcAft>
                <a:spcPts val="0"/>
              </a:spcAft>
              <a:buClr>
                <a:schemeClr val="lt1"/>
              </a:buClr>
              <a:buSzPts val="3200"/>
              <a:buFont typeface="Century Gothic"/>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2" name="Google Shape;32;p4"/>
          <p:cNvSpPr txBox="1"/>
          <p:nvPr>
            <p:ph idx="1" type="body"/>
          </p:nvPr>
        </p:nvSpPr>
        <p:spPr>
          <a:xfrm>
            <a:off x="475488" y="3884508"/>
            <a:ext cx="6364225" cy="1444410"/>
          </a:xfrm>
          <a:prstGeom prst="rect">
            <a:avLst/>
          </a:prstGeom>
          <a:noFill/>
          <a:ln>
            <a:noFill/>
          </a:ln>
        </p:spPr>
        <p:txBody>
          <a:bodyPr anchorCtr="0" anchor="t" bIns="45700" lIns="91425" spcFirstLastPara="1" rIns="91425" wrap="square" tIns="45700">
            <a:noAutofit/>
          </a:bodyPr>
          <a:lstStyle>
            <a:lvl1pPr indent="-228600" lvl="0" marL="457200" algn="r">
              <a:lnSpc>
                <a:spcPct val="90000"/>
              </a:lnSpc>
              <a:spcBef>
                <a:spcPts val="800"/>
              </a:spcBef>
              <a:spcAft>
                <a:spcPts val="0"/>
              </a:spcAft>
              <a:buClr>
                <a:schemeClr val="lt1"/>
              </a:buClr>
              <a:buSzPts val="1760"/>
              <a:buNone/>
              <a:defRPr sz="1760">
                <a:solidFill>
                  <a:schemeClr val="lt1"/>
                </a:solidFill>
              </a:defRPr>
            </a:lvl1pPr>
            <a:lvl2pPr indent="-228600" lvl="1" marL="914400" algn="l">
              <a:lnSpc>
                <a:spcPct val="90000"/>
              </a:lnSpc>
              <a:spcBef>
                <a:spcPts val="400"/>
              </a:spcBef>
              <a:spcAft>
                <a:spcPts val="0"/>
              </a:spcAft>
              <a:buClr>
                <a:schemeClr val="lt1"/>
              </a:buClr>
              <a:buSzPts val="1600"/>
              <a:buNone/>
              <a:defRPr sz="1600">
                <a:solidFill>
                  <a:schemeClr val="lt1"/>
                </a:solidFill>
              </a:defRPr>
            </a:lvl2pPr>
            <a:lvl3pPr indent="-228600" lvl="2" marL="1371600" algn="l">
              <a:lnSpc>
                <a:spcPct val="90000"/>
              </a:lnSpc>
              <a:spcBef>
                <a:spcPts val="400"/>
              </a:spcBef>
              <a:spcAft>
                <a:spcPts val="0"/>
              </a:spcAft>
              <a:buClr>
                <a:schemeClr val="lt1"/>
              </a:buClr>
              <a:buSzPts val="1440"/>
              <a:buNone/>
              <a:defRPr sz="1440">
                <a:solidFill>
                  <a:schemeClr val="lt1"/>
                </a:solidFill>
              </a:defRPr>
            </a:lvl3pPr>
            <a:lvl4pPr indent="-228600" lvl="3" marL="1828800" algn="l">
              <a:lnSpc>
                <a:spcPct val="90000"/>
              </a:lnSpc>
              <a:spcBef>
                <a:spcPts val="400"/>
              </a:spcBef>
              <a:spcAft>
                <a:spcPts val="0"/>
              </a:spcAft>
              <a:buClr>
                <a:schemeClr val="lt1"/>
              </a:buClr>
              <a:buSzPts val="1280"/>
              <a:buNone/>
              <a:defRPr sz="1280">
                <a:solidFill>
                  <a:schemeClr val="lt1"/>
                </a:solidFill>
              </a:defRPr>
            </a:lvl4pPr>
            <a:lvl5pPr indent="-228600" lvl="4" marL="2286000" algn="l">
              <a:lnSpc>
                <a:spcPct val="90000"/>
              </a:lnSpc>
              <a:spcBef>
                <a:spcPts val="400"/>
              </a:spcBef>
              <a:spcAft>
                <a:spcPts val="0"/>
              </a:spcAft>
              <a:buClr>
                <a:schemeClr val="lt1"/>
              </a:buClr>
              <a:buSzPts val="1280"/>
              <a:buNone/>
              <a:defRPr sz="1280">
                <a:solidFill>
                  <a:schemeClr val="lt1"/>
                </a:solidFill>
              </a:defRPr>
            </a:lvl5pPr>
            <a:lvl6pPr indent="-228600" lvl="5" marL="2743200" algn="l">
              <a:lnSpc>
                <a:spcPct val="90000"/>
              </a:lnSpc>
              <a:spcBef>
                <a:spcPts val="400"/>
              </a:spcBef>
              <a:spcAft>
                <a:spcPts val="0"/>
              </a:spcAft>
              <a:buClr>
                <a:schemeClr val="lt1"/>
              </a:buClr>
              <a:buSzPts val="1280"/>
              <a:buNone/>
              <a:defRPr sz="1280">
                <a:solidFill>
                  <a:schemeClr val="lt1"/>
                </a:solidFill>
              </a:defRPr>
            </a:lvl6pPr>
            <a:lvl7pPr indent="-228600" lvl="6" marL="3200400" algn="l">
              <a:lnSpc>
                <a:spcPct val="90000"/>
              </a:lnSpc>
              <a:spcBef>
                <a:spcPts val="400"/>
              </a:spcBef>
              <a:spcAft>
                <a:spcPts val="0"/>
              </a:spcAft>
              <a:buClr>
                <a:schemeClr val="lt1"/>
              </a:buClr>
              <a:buSzPts val="1280"/>
              <a:buNone/>
              <a:defRPr sz="1280">
                <a:solidFill>
                  <a:schemeClr val="lt1"/>
                </a:solidFill>
              </a:defRPr>
            </a:lvl7pPr>
            <a:lvl8pPr indent="-228600" lvl="7" marL="3657600" algn="l">
              <a:lnSpc>
                <a:spcPct val="90000"/>
              </a:lnSpc>
              <a:spcBef>
                <a:spcPts val="400"/>
              </a:spcBef>
              <a:spcAft>
                <a:spcPts val="0"/>
              </a:spcAft>
              <a:buClr>
                <a:schemeClr val="lt1"/>
              </a:buClr>
              <a:buSzPts val="1280"/>
              <a:buNone/>
              <a:defRPr sz="1280">
                <a:solidFill>
                  <a:schemeClr val="lt1"/>
                </a:solidFill>
              </a:defRPr>
            </a:lvl8pPr>
            <a:lvl9pPr indent="-228600" lvl="8" marL="4114800" algn="l">
              <a:lnSpc>
                <a:spcPct val="90000"/>
              </a:lnSpc>
              <a:spcBef>
                <a:spcPts val="400"/>
              </a:spcBef>
              <a:spcAft>
                <a:spcPts val="0"/>
              </a:spcAft>
              <a:buClr>
                <a:schemeClr val="lt1"/>
              </a:buClr>
              <a:buSzPts val="1280"/>
              <a:buNone/>
              <a:defRPr sz="1280">
                <a:solidFill>
                  <a:schemeClr val="lt1"/>
                </a:solidFill>
              </a:defRPr>
            </a:lvl9pPr>
          </a:lstStyle>
          <a:p/>
        </p:txBody>
      </p:sp>
      <p:sp>
        <p:nvSpPr>
          <p:cNvPr id="33" name="Google Shape;33;p4"/>
          <p:cNvSpPr txBox="1"/>
          <p:nvPr>
            <p:ph idx="10" type="dt"/>
          </p:nvPr>
        </p:nvSpPr>
        <p:spPr>
          <a:xfrm>
            <a:off x="4449741" y="406401"/>
            <a:ext cx="1746504" cy="389467"/>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 name="Google Shape;34;p4"/>
          <p:cNvSpPr txBox="1"/>
          <p:nvPr>
            <p:ph idx="11" type="ftr"/>
          </p:nvPr>
        </p:nvSpPr>
        <p:spPr>
          <a:xfrm>
            <a:off x="475488" y="406401"/>
            <a:ext cx="3864525" cy="38946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4"/>
          <p:cNvSpPr txBox="1"/>
          <p:nvPr>
            <p:ph idx="12" type="sldNum"/>
          </p:nvPr>
        </p:nvSpPr>
        <p:spPr>
          <a:xfrm>
            <a:off x="6305973" y="406401"/>
            <a:ext cx="533738" cy="389467"/>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me Card" showMasterSp="0">
  <p:cSld name="Name Card">
    <p:spTree>
      <p:nvGrpSpPr>
        <p:cNvPr id="234" name="Shape 234"/>
        <p:cNvGrpSpPr/>
        <p:nvPr/>
      </p:nvGrpSpPr>
      <p:grpSpPr>
        <a:xfrm>
          <a:off x="0" y="0"/>
          <a:ext cx="0" cy="0"/>
          <a:chOff x="0" y="0"/>
          <a:chExt cx="0" cy="0"/>
        </a:xfrm>
      </p:grpSpPr>
      <p:pic>
        <p:nvPicPr>
          <p:cNvPr descr="C0-HD-BTM.png" id="235" name="Google Shape;235;p32"/>
          <p:cNvPicPr preferRelativeResize="0"/>
          <p:nvPr/>
        </p:nvPicPr>
        <p:blipFill rotWithShape="1">
          <a:blip r:embed="rId2">
            <a:alphaModFix/>
          </a:blip>
          <a:srcRect b="0" l="0" r="0" t="0"/>
          <a:stretch/>
        </p:blipFill>
        <p:spPr>
          <a:xfrm>
            <a:off x="0" y="5328920"/>
            <a:ext cx="7315200" cy="1489710"/>
          </a:xfrm>
          <a:prstGeom prst="rect">
            <a:avLst/>
          </a:prstGeom>
          <a:noFill/>
          <a:ln>
            <a:noFill/>
          </a:ln>
        </p:spPr>
      </p:pic>
      <p:sp>
        <p:nvSpPr>
          <p:cNvPr id="236" name="Google Shape;236;p32"/>
          <p:cNvSpPr txBox="1"/>
          <p:nvPr>
            <p:ph type="title"/>
          </p:nvPr>
        </p:nvSpPr>
        <p:spPr>
          <a:xfrm>
            <a:off x="548640" y="1199682"/>
            <a:ext cx="6219900" cy="2679300"/>
          </a:xfrm>
          <a:prstGeom prst="rect">
            <a:avLst/>
          </a:prstGeom>
          <a:noFill/>
          <a:ln>
            <a:noFill/>
          </a:ln>
        </p:spPr>
        <p:txBody>
          <a:bodyPr anchorCtr="0" anchor="b" bIns="45700" lIns="91425" spcFirstLastPara="1" rIns="91425" wrap="square" tIns="45700">
            <a:noAutofit/>
          </a:bodyPr>
          <a:lstStyle>
            <a:lvl1pPr lvl="0" rtl="0" algn="l">
              <a:lnSpc>
                <a:spcPct val="90000"/>
              </a:lnSpc>
              <a:spcBef>
                <a:spcPts val="0"/>
              </a:spcBef>
              <a:spcAft>
                <a:spcPts val="0"/>
              </a:spcAft>
              <a:buClr>
                <a:schemeClr val="lt1"/>
              </a:buClr>
              <a:buSzPts val="3200"/>
              <a:buFont typeface="Century Gothic"/>
              <a:buNone/>
              <a:defRPr sz="32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37" name="Google Shape;237;p32"/>
          <p:cNvSpPr txBox="1"/>
          <p:nvPr>
            <p:ph idx="1" type="body"/>
          </p:nvPr>
        </p:nvSpPr>
        <p:spPr>
          <a:xfrm>
            <a:off x="548634" y="3891537"/>
            <a:ext cx="6219000" cy="1066500"/>
          </a:xfrm>
          <a:prstGeom prst="rect">
            <a:avLst/>
          </a:prstGeom>
          <a:noFill/>
          <a:ln>
            <a:noFill/>
          </a:ln>
        </p:spPr>
        <p:txBody>
          <a:bodyPr anchorCtr="0" anchor="t" bIns="45700" lIns="91425" spcFirstLastPara="1" rIns="91425" wrap="square" tIns="45700">
            <a:noAutofit/>
          </a:bodyPr>
          <a:lstStyle>
            <a:lvl1pPr indent="-228600" lvl="0" marL="457200" rtl="0" algn="l">
              <a:lnSpc>
                <a:spcPct val="90000"/>
              </a:lnSpc>
              <a:spcBef>
                <a:spcPts val="1000"/>
              </a:spcBef>
              <a:spcAft>
                <a:spcPts val="0"/>
              </a:spcAft>
              <a:buClr>
                <a:schemeClr val="lt1"/>
              </a:buClr>
              <a:buSzPts val="1600"/>
              <a:buNone/>
              <a:defRPr sz="1600"/>
            </a:lvl1pPr>
            <a:lvl2pPr indent="-228600" lvl="1" marL="914400" rtl="0" algn="l">
              <a:lnSpc>
                <a:spcPct val="90000"/>
              </a:lnSpc>
              <a:spcBef>
                <a:spcPts val="500"/>
              </a:spcBef>
              <a:spcAft>
                <a:spcPts val="0"/>
              </a:spcAft>
              <a:buClr>
                <a:schemeClr val="lt1"/>
              </a:buClr>
              <a:buSzPts val="1400"/>
              <a:buNone/>
              <a:defRPr sz="1400"/>
            </a:lvl2pPr>
            <a:lvl3pPr indent="-228600" lvl="2" marL="1371600" rtl="0" algn="l">
              <a:lnSpc>
                <a:spcPct val="90000"/>
              </a:lnSpc>
              <a:spcBef>
                <a:spcPts val="500"/>
              </a:spcBef>
              <a:spcAft>
                <a:spcPts val="0"/>
              </a:spcAft>
              <a:buClr>
                <a:schemeClr val="lt1"/>
              </a:buClr>
              <a:buSzPts val="1200"/>
              <a:buNone/>
              <a:defRPr sz="1200"/>
            </a:lvl3pPr>
            <a:lvl4pPr indent="-228600" lvl="3" marL="1828800" rtl="0" algn="l">
              <a:lnSpc>
                <a:spcPct val="90000"/>
              </a:lnSpc>
              <a:spcBef>
                <a:spcPts val="500"/>
              </a:spcBef>
              <a:spcAft>
                <a:spcPts val="0"/>
              </a:spcAft>
              <a:buClr>
                <a:schemeClr val="lt1"/>
              </a:buClr>
              <a:buSzPts val="1000"/>
              <a:buNone/>
              <a:defRPr sz="1000"/>
            </a:lvl4pPr>
            <a:lvl5pPr indent="-228600" lvl="4" marL="2286000" rtl="0" algn="l">
              <a:lnSpc>
                <a:spcPct val="90000"/>
              </a:lnSpc>
              <a:spcBef>
                <a:spcPts val="500"/>
              </a:spcBef>
              <a:spcAft>
                <a:spcPts val="0"/>
              </a:spcAft>
              <a:buClr>
                <a:schemeClr val="lt1"/>
              </a:buClr>
              <a:buSzPts val="1000"/>
              <a:buNone/>
              <a:defRPr sz="1000"/>
            </a:lvl5pPr>
            <a:lvl6pPr indent="-228600" lvl="5" marL="2743200" rtl="0" algn="l">
              <a:lnSpc>
                <a:spcPct val="90000"/>
              </a:lnSpc>
              <a:spcBef>
                <a:spcPts val="500"/>
              </a:spcBef>
              <a:spcAft>
                <a:spcPts val="0"/>
              </a:spcAft>
              <a:buClr>
                <a:schemeClr val="lt1"/>
              </a:buClr>
              <a:buSzPts val="1000"/>
              <a:buNone/>
              <a:defRPr sz="1000"/>
            </a:lvl6pPr>
            <a:lvl7pPr indent="-228600" lvl="6" marL="3200400" rtl="0" algn="l">
              <a:lnSpc>
                <a:spcPct val="90000"/>
              </a:lnSpc>
              <a:spcBef>
                <a:spcPts val="500"/>
              </a:spcBef>
              <a:spcAft>
                <a:spcPts val="0"/>
              </a:spcAft>
              <a:buClr>
                <a:schemeClr val="lt1"/>
              </a:buClr>
              <a:buSzPts val="1000"/>
              <a:buNone/>
              <a:defRPr sz="1000"/>
            </a:lvl7pPr>
            <a:lvl8pPr indent="-228600" lvl="7" marL="3657600" rtl="0" algn="l">
              <a:lnSpc>
                <a:spcPct val="90000"/>
              </a:lnSpc>
              <a:spcBef>
                <a:spcPts val="500"/>
              </a:spcBef>
              <a:spcAft>
                <a:spcPts val="0"/>
              </a:spcAft>
              <a:buClr>
                <a:schemeClr val="lt1"/>
              </a:buClr>
              <a:buSzPts val="1000"/>
              <a:buNone/>
              <a:defRPr sz="1000"/>
            </a:lvl8pPr>
            <a:lvl9pPr indent="-228600" lvl="8" marL="4114800" rtl="0" algn="l">
              <a:lnSpc>
                <a:spcPct val="90000"/>
              </a:lnSpc>
              <a:spcBef>
                <a:spcPts val="500"/>
              </a:spcBef>
              <a:spcAft>
                <a:spcPts val="0"/>
              </a:spcAft>
              <a:buClr>
                <a:schemeClr val="lt1"/>
              </a:buClr>
              <a:buSzPts val="1000"/>
              <a:buNone/>
              <a:defRPr sz="1000"/>
            </a:lvl9pPr>
          </a:lstStyle>
          <a:p/>
        </p:txBody>
      </p:sp>
      <p:sp>
        <p:nvSpPr>
          <p:cNvPr id="238" name="Google Shape;238;p32"/>
          <p:cNvSpPr txBox="1"/>
          <p:nvPr>
            <p:ph idx="10" type="dt"/>
          </p:nvPr>
        </p:nvSpPr>
        <p:spPr>
          <a:xfrm>
            <a:off x="4449741" y="404143"/>
            <a:ext cx="1746600" cy="389400"/>
          </a:xfrm>
          <a:prstGeom prst="rect">
            <a:avLst/>
          </a:prstGeom>
          <a:noFill/>
          <a:ln>
            <a:noFill/>
          </a:ln>
        </p:spPr>
        <p:txBody>
          <a:bodyPr anchorCtr="0" anchor="ctr" bIns="45700" lIns="91425" spcFirstLastPara="1" rIns="91425" wrap="square" tIns="45700">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39" name="Google Shape;239;p32"/>
          <p:cNvSpPr txBox="1"/>
          <p:nvPr>
            <p:ph idx="11" type="ftr"/>
          </p:nvPr>
        </p:nvSpPr>
        <p:spPr>
          <a:xfrm>
            <a:off x="475488" y="404143"/>
            <a:ext cx="3864600" cy="3894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40" name="Google Shape;240;p32"/>
          <p:cNvSpPr txBox="1"/>
          <p:nvPr>
            <p:ph idx="12" type="sldNum"/>
          </p:nvPr>
        </p:nvSpPr>
        <p:spPr>
          <a:xfrm>
            <a:off x="6305973" y="406401"/>
            <a:ext cx="533700" cy="3894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Column">
  <p:cSld name="3 Column">
    <p:spTree>
      <p:nvGrpSpPr>
        <p:cNvPr id="241" name="Shape 241"/>
        <p:cNvGrpSpPr/>
        <p:nvPr/>
      </p:nvGrpSpPr>
      <p:grpSpPr>
        <a:xfrm>
          <a:off x="0" y="0"/>
          <a:ext cx="0" cy="0"/>
          <a:chOff x="0" y="0"/>
          <a:chExt cx="0" cy="0"/>
        </a:xfrm>
      </p:grpSpPr>
      <p:sp>
        <p:nvSpPr>
          <p:cNvPr id="242" name="Google Shape;242;p33"/>
          <p:cNvSpPr txBox="1"/>
          <p:nvPr>
            <p:ph type="title"/>
          </p:nvPr>
        </p:nvSpPr>
        <p:spPr>
          <a:xfrm>
            <a:off x="1737361" y="812800"/>
            <a:ext cx="5102400" cy="1390800"/>
          </a:xfrm>
          <a:prstGeom prst="rect">
            <a:avLst/>
          </a:prstGeom>
          <a:noFill/>
          <a:ln>
            <a:noFill/>
          </a:ln>
        </p:spPr>
        <p:txBody>
          <a:bodyPr anchorCtr="0" anchor="ctr" bIns="45700" lIns="91425" spcFirstLastPara="1" rIns="91425" wrap="square" tIns="45700">
            <a:noAutofit/>
          </a:bodyPr>
          <a:lstStyle>
            <a:lvl1pPr lvl="0" rtl="0" algn="r">
              <a:lnSpc>
                <a:spcPct val="90000"/>
              </a:lnSpc>
              <a:spcBef>
                <a:spcPts val="0"/>
              </a:spcBef>
              <a:spcAft>
                <a:spcPts val="0"/>
              </a:spcAft>
              <a:buClr>
                <a:schemeClr val="lt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43" name="Google Shape;243;p33"/>
          <p:cNvSpPr txBox="1"/>
          <p:nvPr>
            <p:ph idx="1" type="body"/>
          </p:nvPr>
        </p:nvSpPr>
        <p:spPr>
          <a:xfrm>
            <a:off x="475489" y="2348885"/>
            <a:ext cx="2048100" cy="658500"/>
          </a:xfrm>
          <a:prstGeom prst="rect">
            <a:avLst/>
          </a:prstGeom>
          <a:noFill/>
          <a:ln>
            <a:noFill/>
          </a:ln>
        </p:spPr>
        <p:txBody>
          <a:bodyPr anchorCtr="0" anchor="b" bIns="45700" lIns="91425" spcFirstLastPara="1" rIns="91425" wrap="square" tIns="45700">
            <a:noAutofit/>
          </a:bodyPr>
          <a:lstStyle>
            <a:lvl1pPr indent="-228600" lvl="0" marL="457200" rtl="0" algn="l">
              <a:lnSpc>
                <a:spcPct val="90000"/>
              </a:lnSpc>
              <a:spcBef>
                <a:spcPts val="1000"/>
              </a:spcBef>
              <a:spcAft>
                <a:spcPts val="0"/>
              </a:spcAft>
              <a:buClr>
                <a:schemeClr val="lt1"/>
              </a:buClr>
              <a:buSzPts val="2400"/>
              <a:buNone/>
              <a:defRPr b="0" sz="2400">
                <a:solidFill>
                  <a:schemeClr val="lt1"/>
                </a:solidFill>
              </a:defRPr>
            </a:lvl1pPr>
            <a:lvl2pPr indent="-228600" lvl="1" marL="914400" rtl="0" algn="l">
              <a:lnSpc>
                <a:spcPct val="90000"/>
              </a:lnSpc>
              <a:spcBef>
                <a:spcPts val="500"/>
              </a:spcBef>
              <a:spcAft>
                <a:spcPts val="0"/>
              </a:spcAft>
              <a:buClr>
                <a:schemeClr val="lt1"/>
              </a:buClr>
              <a:buSzPts val="2000"/>
              <a:buNone/>
              <a:defRPr b="1" sz="2000"/>
            </a:lvl2pPr>
            <a:lvl3pPr indent="-228600" lvl="2" marL="1371600" rtl="0" algn="l">
              <a:lnSpc>
                <a:spcPct val="90000"/>
              </a:lnSpc>
              <a:spcBef>
                <a:spcPts val="500"/>
              </a:spcBef>
              <a:spcAft>
                <a:spcPts val="0"/>
              </a:spcAft>
              <a:buClr>
                <a:schemeClr val="lt1"/>
              </a:buClr>
              <a:buSzPts val="1800"/>
              <a:buNone/>
              <a:defRPr b="1" sz="1800"/>
            </a:lvl3pPr>
            <a:lvl4pPr indent="-228600" lvl="3" marL="1828800" rtl="0" algn="l">
              <a:lnSpc>
                <a:spcPct val="90000"/>
              </a:lnSpc>
              <a:spcBef>
                <a:spcPts val="500"/>
              </a:spcBef>
              <a:spcAft>
                <a:spcPts val="0"/>
              </a:spcAft>
              <a:buClr>
                <a:schemeClr val="lt1"/>
              </a:buClr>
              <a:buSzPts val="1600"/>
              <a:buNone/>
              <a:defRPr b="1" sz="1600"/>
            </a:lvl4pPr>
            <a:lvl5pPr indent="-228600" lvl="4" marL="2286000" rtl="0" algn="l">
              <a:lnSpc>
                <a:spcPct val="90000"/>
              </a:lnSpc>
              <a:spcBef>
                <a:spcPts val="500"/>
              </a:spcBef>
              <a:spcAft>
                <a:spcPts val="0"/>
              </a:spcAft>
              <a:buClr>
                <a:schemeClr val="lt1"/>
              </a:buClr>
              <a:buSzPts val="1600"/>
              <a:buNone/>
              <a:defRPr b="1" sz="1600"/>
            </a:lvl5pPr>
            <a:lvl6pPr indent="-228600" lvl="5" marL="2743200" rtl="0" algn="l">
              <a:lnSpc>
                <a:spcPct val="90000"/>
              </a:lnSpc>
              <a:spcBef>
                <a:spcPts val="500"/>
              </a:spcBef>
              <a:spcAft>
                <a:spcPts val="0"/>
              </a:spcAft>
              <a:buClr>
                <a:schemeClr val="lt1"/>
              </a:buClr>
              <a:buSzPts val="1600"/>
              <a:buNone/>
              <a:defRPr b="1" sz="1600"/>
            </a:lvl6pPr>
            <a:lvl7pPr indent="-228600" lvl="6" marL="3200400" rtl="0" algn="l">
              <a:lnSpc>
                <a:spcPct val="90000"/>
              </a:lnSpc>
              <a:spcBef>
                <a:spcPts val="500"/>
              </a:spcBef>
              <a:spcAft>
                <a:spcPts val="0"/>
              </a:spcAft>
              <a:buClr>
                <a:schemeClr val="lt1"/>
              </a:buClr>
              <a:buSzPts val="1600"/>
              <a:buNone/>
              <a:defRPr b="1" sz="1600"/>
            </a:lvl7pPr>
            <a:lvl8pPr indent="-228600" lvl="7" marL="3657600" rtl="0" algn="l">
              <a:lnSpc>
                <a:spcPct val="90000"/>
              </a:lnSpc>
              <a:spcBef>
                <a:spcPts val="500"/>
              </a:spcBef>
              <a:spcAft>
                <a:spcPts val="0"/>
              </a:spcAft>
              <a:buClr>
                <a:schemeClr val="lt1"/>
              </a:buClr>
              <a:buSzPts val="1600"/>
              <a:buNone/>
              <a:defRPr b="1" sz="1600"/>
            </a:lvl8pPr>
            <a:lvl9pPr indent="-228600" lvl="8" marL="4114800" rtl="0" algn="l">
              <a:lnSpc>
                <a:spcPct val="90000"/>
              </a:lnSpc>
              <a:spcBef>
                <a:spcPts val="500"/>
              </a:spcBef>
              <a:spcAft>
                <a:spcPts val="0"/>
              </a:spcAft>
              <a:buClr>
                <a:schemeClr val="lt1"/>
              </a:buClr>
              <a:buSzPts val="1600"/>
              <a:buNone/>
              <a:defRPr b="1" sz="1600"/>
            </a:lvl9pPr>
          </a:lstStyle>
          <a:p/>
        </p:txBody>
      </p:sp>
      <p:sp>
        <p:nvSpPr>
          <p:cNvPr id="244" name="Google Shape;244;p33"/>
          <p:cNvSpPr txBox="1"/>
          <p:nvPr>
            <p:ph idx="2" type="body"/>
          </p:nvPr>
        </p:nvSpPr>
        <p:spPr>
          <a:xfrm>
            <a:off x="475488" y="3098202"/>
            <a:ext cx="2048100" cy="3582900"/>
          </a:xfrm>
          <a:prstGeom prst="rect">
            <a:avLst/>
          </a:prstGeom>
          <a:noFill/>
          <a:ln>
            <a:noFill/>
          </a:ln>
        </p:spPr>
        <p:txBody>
          <a:bodyPr anchorCtr="0" anchor="t" bIns="45700" lIns="91425" spcFirstLastPara="1" rIns="91425" wrap="square" tIns="45700">
            <a:noAutofit/>
          </a:bodyPr>
          <a:lstStyle>
            <a:lvl1pPr indent="-228600" lvl="0" marL="457200" rtl="0" algn="l">
              <a:lnSpc>
                <a:spcPct val="90000"/>
              </a:lnSpc>
              <a:spcBef>
                <a:spcPts val="1000"/>
              </a:spcBef>
              <a:spcAft>
                <a:spcPts val="0"/>
              </a:spcAft>
              <a:buClr>
                <a:schemeClr val="lt1"/>
              </a:buClr>
              <a:buSzPts val="1400"/>
              <a:buNone/>
              <a:defRPr sz="1400"/>
            </a:lvl1pPr>
            <a:lvl2pPr indent="-228600" lvl="1" marL="914400" rtl="0" algn="l">
              <a:lnSpc>
                <a:spcPct val="90000"/>
              </a:lnSpc>
              <a:spcBef>
                <a:spcPts val="500"/>
              </a:spcBef>
              <a:spcAft>
                <a:spcPts val="0"/>
              </a:spcAft>
              <a:buClr>
                <a:schemeClr val="lt1"/>
              </a:buClr>
              <a:buSzPts val="1200"/>
              <a:buNone/>
              <a:defRPr sz="1200"/>
            </a:lvl2pPr>
            <a:lvl3pPr indent="-228600" lvl="2" marL="1371600" rtl="0" algn="l">
              <a:lnSpc>
                <a:spcPct val="90000"/>
              </a:lnSpc>
              <a:spcBef>
                <a:spcPts val="500"/>
              </a:spcBef>
              <a:spcAft>
                <a:spcPts val="0"/>
              </a:spcAft>
              <a:buClr>
                <a:schemeClr val="lt1"/>
              </a:buClr>
              <a:buSzPts val="1000"/>
              <a:buNone/>
              <a:defRPr sz="1000"/>
            </a:lvl3pPr>
            <a:lvl4pPr indent="-228600" lvl="3" marL="1828800" rtl="0" algn="l">
              <a:lnSpc>
                <a:spcPct val="90000"/>
              </a:lnSpc>
              <a:spcBef>
                <a:spcPts val="500"/>
              </a:spcBef>
              <a:spcAft>
                <a:spcPts val="0"/>
              </a:spcAft>
              <a:buClr>
                <a:schemeClr val="lt1"/>
              </a:buClr>
              <a:buSzPts val="900"/>
              <a:buNone/>
              <a:defRPr sz="900"/>
            </a:lvl4pPr>
            <a:lvl5pPr indent="-228600" lvl="4" marL="2286000" rtl="0" algn="l">
              <a:lnSpc>
                <a:spcPct val="90000"/>
              </a:lnSpc>
              <a:spcBef>
                <a:spcPts val="500"/>
              </a:spcBef>
              <a:spcAft>
                <a:spcPts val="0"/>
              </a:spcAft>
              <a:buClr>
                <a:schemeClr val="lt1"/>
              </a:buClr>
              <a:buSzPts val="900"/>
              <a:buNone/>
              <a:defRPr sz="900"/>
            </a:lvl5pPr>
            <a:lvl6pPr indent="-228600" lvl="5" marL="2743200" rtl="0" algn="l">
              <a:lnSpc>
                <a:spcPct val="90000"/>
              </a:lnSpc>
              <a:spcBef>
                <a:spcPts val="500"/>
              </a:spcBef>
              <a:spcAft>
                <a:spcPts val="0"/>
              </a:spcAft>
              <a:buClr>
                <a:schemeClr val="lt1"/>
              </a:buClr>
              <a:buSzPts val="900"/>
              <a:buNone/>
              <a:defRPr sz="900"/>
            </a:lvl6pPr>
            <a:lvl7pPr indent="-228600" lvl="6" marL="3200400" rtl="0" algn="l">
              <a:lnSpc>
                <a:spcPct val="90000"/>
              </a:lnSpc>
              <a:spcBef>
                <a:spcPts val="500"/>
              </a:spcBef>
              <a:spcAft>
                <a:spcPts val="0"/>
              </a:spcAft>
              <a:buClr>
                <a:schemeClr val="lt1"/>
              </a:buClr>
              <a:buSzPts val="900"/>
              <a:buNone/>
              <a:defRPr sz="900"/>
            </a:lvl7pPr>
            <a:lvl8pPr indent="-228600" lvl="7" marL="3657600" rtl="0" algn="l">
              <a:lnSpc>
                <a:spcPct val="90000"/>
              </a:lnSpc>
              <a:spcBef>
                <a:spcPts val="500"/>
              </a:spcBef>
              <a:spcAft>
                <a:spcPts val="0"/>
              </a:spcAft>
              <a:buClr>
                <a:schemeClr val="lt1"/>
              </a:buClr>
              <a:buSzPts val="900"/>
              <a:buNone/>
              <a:defRPr sz="900"/>
            </a:lvl8pPr>
            <a:lvl9pPr indent="-228600" lvl="8" marL="4114800" rtl="0" algn="l">
              <a:lnSpc>
                <a:spcPct val="90000"/>
              </a:lnSpc>
              <a:spcBef>
                <a:spcPts val="500"/>
              </a:spcBef>
              <a:spcAft>
                <a:spcPts val="0"/>
              </a:spcAft>
              <a:buClr>
                <a:schemeClr val="lt1"/>
              </a:buClr>
              <a:buSzPts val="900"/>
              <a:buNone/>
              <a:defRPr sz="900"/>
            </a:lvl9pPr>
          </a:lstStyle>
          <a:p/>
        </p:txBody>
      </p:sp>
      <p:sp>
        <p:nvSpPr>
          <p:cNvPr id="245" name="Google Shape;245;p33"/>
          <p:cNvSpPr txBox="1"/>
          <p:nvPr>
            <p:ph idx="3" type="body"/>
          </p:nvPr>
        </p:nvSpPr>
        <p:spPr>
          <a:xfrm>
            <a:off x="2641790" y="2348089"/>
            <a:ext cx="2048100" cy="668100"/>
          </a:xfrm>
          <a:prstGeom prst="rect">
            <a:avLst/>
          </a:prstGeom>
          <a:noFill/>
          <a:ln>
            <a:noFill/>
          </a:ln>
        </p:spPr>
        <p:txBody>
          <a:bodyPr anchorCtr="0" anchor="b" bIns="45700" lIns="91425" spcFirstLastPara="1" rIns="91425" wrap="square" tIns="45700">
            <a:noAutofit/>
          </a:bodyPr>
          <a:lstStyle>
            <a:lvl1pPr indent="-228600" lvl="0" marL="457200" rtl="0" algn="l">
              <a:lnSpc>
                <a:spcPct val="90000"/>
              </a:lnSpc>
              <a:spcBef>
                <a:spcPts val="1000"/>
              </a:spcBef>
              <a:spcAft>
                <a:spcPts val="0"/>
              </a:spcAft>
              <a:buClr>
                <a:schemeClr val="lt1"/>
              </a:buClr>
              <a:buSzPts val="2400"/>
              <a:buNone/>
              <a:defRPr b="0" sz="2400">
                <a:solidFill>
                  <a:schemeClr val="lt1"/>
                </a:solidFill>
              </a:defRPr>
            </a:lvl1pPr>
            <a:lvl2pPr indent="-228600" lvl="1" marL="914400" rtl="0" algn="l">
              <a:lnSpc>
                <a:spcPct val="90000"/>
              </a:lnSpc>
              <a:spcBef>
                <a:spcPts val="500"/>
              </a:spcBef>
              <a:spcAft>
                <a:spcPts val="0"/>
              </a:spcAft>
              <a:buClr>
                <a:schemeClr val="lt1"/>
              </a:buClr>
              <a:buSzPts val="2000"/>
              <a:buNone/>
              <a:defRPr b="1" sz="2000"/>
            </a:lvl2pPr>
            <a:lvl3pPr indent="-228600" lvl="2" marL="1371600" rtl="0" algn="l">
              <a:lnSpc>
                <a:spcPct val="90000"/>
              </a:lnSpc>
              <a:spcBef>
                <a:spcPts val="500"/>
              </a:spcBef>
              <a:spcAft>
                <a:spcPts val="0"/>
              </a:spcAft>
              <a:buClr>
                <a:schemeClr val="lt1"/>
              </a:buClr>
              <a:buSzPts val="1800"/>
              <a:buNone/>
              <a:defRPr b="1" sz="1800"/>
            </a:lvl3pPr>
            <a:lvl4pPr indent="-228600" lvl="3" marL="1828800" rtl="0" algn="l">
              <a:lnSpc>
                <a:spcPct val="90000"/>
              </a:lnSpc>
              <a:spcBef>
                <a:spcPts val="500"/>
              </a:spcBef>
              <a:spcAft>
                <a:spcPts val="0"/>
              </a:spcAft>
              <a:buClr>
                <a:schemeClr val="lt1"/>
              </a:buClr>
              <a:buSzPts val="1600"/>
              <a:buNone/>
              <a:defRPr b="1" sz="1600"/>
            </a:lvl4pPr>
            <a:lvl5pPr indent="-228600" lvl="4" marL="2286000" rtl="0" algn="l">
              <a:lnSpc>
                <a:spcPct val="90000"/>
              </a:lnSpc>
              <a:spcBef>
                <a:spcPts val="500"/>
              </a:spcBef>
              <a:spcAft>
                <a:spcPts val="0"/>
              </a:spcAft>
              <a:buClr>
                <a:schemeClr val="lt1"/>
              </a:buClr>
              <a:buSzPts val="1600"/>
              <a:buNone/>
              <a:defRPr b="1" sz="1600"/>
            </a:lvl5pPr>
            <a:lvl6pPr indent="-228600" lvl="5" marL="2743200" rtl="0" algn="l">
              <a:lnSpc>
                <a:spcPct val="90000"/>
              </a:lnSpc>
              <a:spcBef>
                <a:spcPts val="500"/>
              </a:spcBef>
              <a:spcAft>
                <a:spcPts val="0"/>
              </a:spcAft>
              <a:buClr>
                <a:schemeClr val="lt1"/>
              </a:buClr>
              <a:buSzPts val="1600"/>
              <a:buNone/>
              <a:defRPr b="1" sz="1600"/>
            </a:lvl6pPr>
            <a:lvl7pPr indent="-228600" lvl="6" marL="3200400" rtl="0" algn="l">
              <a:lnSpc>
                <a:spcPct val="90000"/>
              </a:lnSpc>
              <a:spcBef>
                <a:spcPts val="500"/>
              </a:spcBef>
              <a:spcAft>
                <a:spcPts val="0"/>
              </a:spcAft>
              <a:buClr>
                <a:schemeClr val="lt1"/>
              </a:buClr>
              <a:buSzPts val="1600"/>
              <a:buNone/>
              <a:defRPr b="1" sz="1600"/>
            </a:lvl7pPr>
            <a:lvl8pPr indent="-228600" lvl="7" marL="3657600" rtl="0" algn="l">
              <a:lnSpc>
                <a:spcPct val="90000"/>
              </a:lnSpc>
              <a:spcBef>
                <a:spcPts val="500"/>
              </a:spcBef>
              <a:spcAft>
                <a:spcPts val="0"/>
              </a:spcAft>
              <a:buClr>
                <a:schemeClr val="lt1"/>
              </a:buClr>
              <a:buSzPts val="1600"/>
              <a:buNone/>
              <a:defRPr b="1" sz="1600"/>
            </a:lvl8pPr>
            <a:lvl9pPr indent="-228600" lvl="8" marL="4114800" rtl="0" algn="l">
              <a:lnSpc>
                <a:spcPct val="90000"/>
              </a:lnSpc>
              <a:spcBef>
                <a:spcPts val="500"/>
              </a:spcBef>
              <a:spcAft>
                <a:spcPts val="0"/>
              </a:spcAft>
              <a:buClr>
                <a:schemeClr val="lt1"/>
              </a:buClr>
              <a:buSzPts val="1600"/>
              <a:buNone/>
              <a:defRPr b="1" sz="1600"/>
            </a:lvl9pPr>
          </a:lstStyle>
          <a:p/>
        </p:txBody>
      </p:sp>
      <p:sp>
        <p:nvSpPr>
          <p:cNvPr id="246" name="Google Shape;246;p33"/>
          <p:cNvSpPr txBox="1"/>
          <p:nvPr>
            <p:ph idx="4" type="body"/>
          </p:nvPr>
        </p:nvSpPr>
        <p:spPr>
          <a:xfrm>
            <a:off x="2640625" y="3097673"/>
            <a:ext cx="2048100" cy="3583800"/>
          </a:xfrm>
          <a:prstGeom prst="rect">
            <a:avLst/>
          </a:prstGeom>
          <a:noFill/>
          <a:ln>
            <a:noFill/>
          </a:ln>
        </p:spPr>
        <p:txBody>
          <a:bodyPr anchorCtr="0" anchor="t" bIns="45700" lIns="91425" spcFirstLastPara="1" rIns="91425" wrap="square" tIns="45700">
            <a:noAutofit/>
          </a:bodyPr>
          <a:lstStyle>
            <a:lvl1pPr indent="-228600" lvl="0" marL="457200" rtl="0" algn="l">
              <a:lnSpc>
                <a:spcPct val="90000"/>
              </a:lnSpc>
              <a:spcBef>
                <a:spcPts val="1000"/>
              </a:spcBef>
              <a:spcAft>
                <a:spcPts val="0"/>
              </a:spcAft>
              <a:buClr>
                <a:schemeClr val="lt1"/>
              </a:buClr>
              <a:buSzPts val="1400"/>
              <a:buNone/>
              <a:defRPr sz="1400"/>
            </a:lvl1pPr>
            <a:lvl2pPr indent="-228600" lvl="1" marL="914400" rtl="0" algn="l">
              <a:lnSpc>
                <a:spcPct val="90000"/>
              </a:lnSpc>
              <a:spcBef>
                <a:spcPts val="500"/>
              </a:spcBef>
              <a:spcAft>
                <a:spcPts val="0"/>
              </a:spcAft>
              <a:buClr>
                <a:schemeClr val="lt1"/>
              </a:buClr>
              <a:buSzPts val="1200"/>
              <a:buNone/>
              <a:defRPr sz="1200"/>
            </a:lvl2pPr>
            <a:lvl3pPr indent="-228600" lvl="2" marL="1371600" rtl="0" algn="l">
              <a:lnSpc>
                <a:spcPct val="90000"/>
              </a:lnSpc>
              <a:spcBef>
                <a:spcPts val="500"/>
              </a:spcBef>
              <a:spcAft>
                <a:spcPts val="0"/>
              </a:spcAft>
              <a:buClr>
                <a:schemeClr val="lt1"/>
              </a:buClr>
              <a:buSzPts val="1000"/>
              <a:buNone/>
              <a:defRPr sz="1000"/>
            </a:lvl3pPr>
            <a:lvl4pPr indent="-228600" lvl="3" marL="1828800" rtl="0" algn="l">
              <a:lnSpc>
                <a:spcPct val="90000"/>
              </a:lnSpc>
              <a:spcBef>
                <a:spcPts val="500"/>
              </a:spcBef>
              <a:spcAft>
                <a:spcPts val="0"/>
              </a:spcAft>
              <a:buClr>
                <a:schemeClr val="lt1"/>
              </a:buClr>
              <a:buSzPts val="900"/>
              <a:buNone/>
              <a:defRPr sz="900"/>
            </a:lvl4pPr>
            <a:lvl5pPr indent="-228600" lvl="4" marL="2286000" rtl="0" algn="l">
              <a:lnSpc>
                <a:spcPct val="90000"/>
              </a:lnSpc>
              <a:spcBef>
                <a:spcPts val="500"/>
              </a:spcBef>
              <a:spcAft>
                <a:spcPts val="0"/>
              </a:spcAft>
              <a:buClr>
                <a:schemeClr val="lt1"/>
              </a:buClr>
              <a:buSzPts val="900"/>
              <a:buNone/>
              <a:defRPr sz="900"/>
            </a:lvl5pPr>
            <a:lvl6pPr indent="-228600" lvl="5" marL="2743200" rtl="0" algn="l">
              <a:lnSpc>
                <a:spcPct val="90000"/>
              </a:lnSpc>
              <a:spcBef>
                <a:spcPts val="500"/>
              </a:spcBef>
              <a:spcAft>
                <a:spcPts val="0"/>
              </a:spcAft>
              <a:buClr>
                <a:schemeClr val="lt1"/>
              </a:buClr>
              <a:buSzPts val="900"/>
              <a:buNone/>
              <a:defRPr sz="900"/>
            </a:lvl6pPr>
            <a:lvl7pPr indent="-228600" lvl="6" marL="3200400" rtl="0" algn="l">
              <a:lnSpc>
                <a:spcPct val="90000"/>
              </a:lnSpc>
              <a:spcBef>
                <a:spcPts val="500"/>
              </a:spcBef>
              <a:spcAft>
                <a:spcPts val="0"/>
              </a:spcAft>
              <a:buClr>
                <a:schemeClr val="lt1"/>
              </a:buClr>
              <a:buSzPts val="900"/>
              <a:buNone/>
              <a:defRPr sz="900"/>
            </a:lvl7pPr>
            <a:lvl8pPr indent="-228600" lvl="7" marL="3657600" rtl="0" algn="l">
              <a:lnSpc>
                <a:spcPct val="90000"/>
              </a:lnSpc>
              <a:spcBef>
                <a:spcPts val="500"/>
              </a:spcBef>
              <a:spcAft>
                <a:spcPts val="0"/>
              </a:spcAft>
              <a:buClr>
                <a:schemeClr val="lt1"/>
              </a:buClr>
              <a:buSzPts val="900"/>
              <a:buNone/>
              <a:defRPr sz="900"/>
            </a:lvl8pPr>
            <a:lvl9pPr indent="-228600" lvl="8" marL="4114800" rtl="0" algn="l">
              <a:lnSpc>
                <a:spcPct val="90000"/>
              </a:lnSpc>
              <a:spcBef>
                <a:spcPts val="500"/>
              </a:spcBef>
              <a:spcAft>
                <a:spcPts val="0"/>
              </a:spcAft>
              <a:buClr>
                <a:schemeClr val="lt1"/>
              </a:buClr>
              <a:buSzPts val="900"/>
              <a:buNone/>
              <a:defRPr sz="900"/>
            </a:lvl9pPr>
          </a:lstStyle>
          <a:p/>
        </p:txBody>
      </p:sp>
      <p:sp>
        <p:nvSpPr>
          <p:cNvPr id="247" name="Google Shape;247;p33"/>
          <p:cNvSpPr txBox="1"/>
          <p:nvPr>
            <p:ph idx="5" type="body"/>
          </p:nvPr>
        </p:nvSpPr>
        <p:spPr>
          <a:xfrm>
            <a:off x="4791455" y="2339057"/>
            <a:ext cx="2048100" cy="668100"/>
          </a:xfrm>
          <a:prstGeom prst="rect">
            <a:avLst/>
          </a:prstGeom>
          <a:noFill/>
          <a:ln>
            <a:noFill/>
          </a:ln>
        </p:spPr>
        <p:txBody>
          <a:bodyPr anchorCtr="0" anchor="b" bIns="45700" lIns="91425" spcFirstLastPara="1" rIns="91425" wrap="square" tIns="45700">
            <a:noAutofit/>
          </a:bodyPr>
          <a:lstStyle>
            <a:lvl1pPr indent="-228600" lvl="0" marL="457200" rtl="0" algn="l">
              <a:lnSpc>
                <a:spcPct val="90000"/>
              </a:lnSpc>
              <a:spcBef>
                <a:spcPts val="1000"/>
              </a:spcBef>
              <a:spcAft>
                <a:spcPts val="0"/>
              </a:spcAft>
              <a:buClr>
                <a:schemeClr val="lt1"/>
              </a:buClr>
              <a:buSzPts val="2400"/>
              <a:buNone/>
              <a:defRPr b="0" sz="2400">
                <a:solidFill>
                  <a:schemeClr val="lt1"/>
                </a:solidFill>
              </a:defRPr>
            </a:lvl1pPr>
            <a:lvl2pPr indent="-228600" lvl="1" marL="914400" rtl="0" algn="l">
              <a:lnSpc>
                <a:spcPct val="90000"/>
              </a:lnSpc>
              <a:spcBef>
                <a:spcPts val="500"/>
              </a:spcBef>
              <a:spcAft>
                <a:spcPts val="0"/>
              </a:spcAft>
              <a:buClr>
                <a:schemeClr val="lt1"/>
              </a:buClr>
              <a:buSzPts val="2000"/>
              <a:buNone/>
              <a:defRPr b="1" sz="2000"/>
            </a:lvl2pPr>
            <a:lvl3pPr indent="-228600" lvl="2" marL="1371600" rtl="0" algn="l">
              <a:lnSpc>
                <a:spcPct val="90000"/>
              </a:lnSpc>
              <a:spcBef>
                <a:spcPts val="500"/>
              </a:spcBef>
              <a:spcAft>
                <a:spcPts val="0"/>
              </a:spcAft>
              <a:buClr>
                <a:schemeClr val="lt1"/>
              </a:buClr>
              <a:buSzPts val="1800"/>
              <a:buNone/>
              <a:defRPr b="1" sz="1800"/>
            </a:lvl3pPr>
            <a:lvl4pPr indent="-228600" lvl="3" marL="1828800" rtl="0" algn="l">
              <a:lnSpc>
                <a:spcPct val="90000"/>
              </a:lnSpc>
              <a:spcBef>
                <a:spcPts val="500"/>
              </a:spcBef>
              <a:spcAft>
                <a:spcPts val="0"/>
              </a:spcAft>
              <a:buClr>
                <a:schemeClr val="lt1"/>
              </a:buClr>
              <a:buSzPts val="1600"/>
              <a:buNone/>
              <a:defRPr b="1" sz="1600"/>
            </a:lvl4pPr>
            <a:lvl5pPr indent="-228600" lvl="4" marL="2286000" rtl="0" algn="l">
              <a:lnSpc>
                <a:spcPct val="90000"/>
              </a:lnSpc>
              <a:spcBef>
                <a:spcPts val="500"/>
              </a:spcBef>
              <a:spcAft>
                <a:spcPts val="0"/>
              </a:spcAft>
              <a:buClr>
                <a:schemeClr val="lt1"/>
              </a:buClr>
              <a:buSzPts val="1600"/>
              <a:buNone/>
              <a:defRPr b="1" sz="1600"/>
            </a:lvl5pPr>
            <a:lvl6pPr indent="-228600" lvl="5" marL="2743200" rtl="0" algn="l">
              <a:lnSpc>
                <a:spcPct val="90000"/>
              </a:lnSpc>
              <a:spcBef>
                <a:spcPts val="500"/>
              </a:spcBef>
              <a:spcAft>
                <a:spcPts val="0"/>
              </a:spcAft>
              <a:buClr>
                <a:schemeClr val="lt1"/>
              </a:buClr>
              <a:buSzPts val="1600"/>
              <a:buNone/>
              <a:defRPr b="1" sz="1600"/>
            </a:lvl6pPr>
            <a:lvl7pPr indent="-228600" lvl="6" marL="3200400" rtl="0" algn="l">
              <a:lnSpc>
                <a:spcPct val="90000"/>
              </a:lnSpc>
              <a:spcBef>
                <a:spcPts val="500"/>
              </a:spcBef>
              <a:spcAft>
                <a:spcPts val="0"/>
              </a:spcAft>
              <a:buClr>
                <a:schemeClr val="lt1"/>
              </a:buClr>
              <a:buSzPts val="1600"/>
              <a:buNone/>
              <a:defRPr b="1" sz="1600"/>
            </a:lvl7pPr>
            <a:lvl8pPr indent="-228600" lvl="7" marL="3657600" rtl="0" algn="l">
              <a:lnSpc>
                <a:spcPct val="90000"/>
              </a:lnSpc>
              <a:spcBef>
                <a:spcPts val="500"/>
              </a:spcBef>
              <a:spcAft>
                <a:spcPts val="0"/>
              </a:spcAft>
              <a:buClr>
                <a:schemeClr val="lt1"/>
              </a:buClr>
              <a:buSzPts val="1600"/>
              <a:buNone/>
              <a:defRPr b="1" sz="1600"/>
            </a:lvl8pPr>
            <a:lvl9pPr indent="-228600" lvl="8" marL="4114800" rtl="0" algn="l">
              <a:lnSpc>
                <a:spcPct val="90000"/>
              </a:lnSpc>
              <a:spcBef>
                <a:spcPts val="500"/>
              </a:spcBef>
              <a:spcAft>
                <a:spcPts val="0"/>
              </a:spcAft>
              <a:buClr>
                <a:schemeClr val="lt1"/>
              </a:buClr>
              <a:buSzPts val="1600"/>
              <a:buNone/>
              <a:defRPr b="1" sz="1600"/>
            </a:lvl9pPr>
          </a:lstStyle>
          <a:p/>
        </p:txBody>
      </p:sp>
      <p:sp>
        <p:nvSpPr>
          <p:cNvPr id="248" name="Google Shape;248;p33"/>
          <p:cNvSpPr txBox="1"/>
          <p:nvPr>
            <p:ph idx="6" type="body"/>
          </p:nvPr>
        </p:nvSpPr>
        <p:spPr>
          <a:xfrm>
            <a:off x="4791456" y="3098202"/>
            <a:ext cx="2048100" cy="3582900"/>
          </a:xfrm>
          <a:prstGeom prst="rect">
            <a:avLst/>
          </a:prstGeom>
          <a:noFill/>
          <a:ln>
            <a:noFill/>
          </a:ln>
        </p:spPr>
        <p:txBody>
          <a:bodyPr anchorCtr="0" anchor="t" bIns="45700" lIns="91425" spcFirstLastPara="1" rIns="91425" wrap="square" tIns="45700">
            <a:noAutofit/>
          </a:bodyPr>
          <a:lstStyle>
            <a:lvl1pPr indent="-228600" lvl="0" marL="457200" rtl="0" algn="l">
              <a:lnSpc>
                <a:spcPct val="90000"/>
              </a:lnSpc>
              <a:spcBef>
                <a:spcPts val="1000"/>
              </a:spcBef>
              <a:spcAft>
                <a:spcPts val="0"/>
              </a:spcAft>
              <a:buClr>
                <a:schemeClr val="lt1"/>
              </a:buClr>
              <a:buSzPts val="1400"/>
              <a:buNone/>
              <a:defRPr sz="1400"/>
            </a:lvl1pPr>
            <a:lvl2pPr indent="-228600" lvl="1" marL="914400" rtl="0" algn="l">
              <a:lnSpc>
                <a:spcPct val="90000"/>
              </a:lnSpc>
              <a:spcBef>
                <a:spcPts val="500"/>
              </a:spcBef>
              <a:spcAft>
                <a:spcPts val="0"/>
              </a:spcAft>
              <a:buClr>
                <a:schemeClr val="lt1"/>
              </a:buClr>
              <a:buSzPts val="1200"/>
              <a:buNone/>
              <a:defRPr sz="1200"/>
            </a:lvl2pPr>
            <a:lvl3pPr indent="-228600" lvl="2" marL="1371600" rtl="0" algn="l">
              <a:lnSpc>
                <a:spcPct val="90000"/>
              </a:lnSpc>
              <a:spcBef>
                <a:spcPts val="500"/>
              </a:spcBef>
              <a:spcAft>
                <a:spcPts val="0"/>
              </a:spcAft>
              <a:buClr>
                <a:schemeClr val="lt1"/>
              </a:buClr>
              <a:buSzPts val="1000"/>
              <a:buNone/>
              <a:defRPr sz="1000"/>
            </a:lvl3pPr>
            <a:lvl4pPr indent="-228600" lvl="3" marL="1828800" rtl="0" algn="l">
              <a:lnSpc>
                <a:spcPct val="90000"/>
              </a:lnSpc>
              <a:spcBef>
                <a:spcPts val="500"/>
              </a:spcBef>
              <a:spcAft>
                <a:spcPts val="0"/>
              </a:spcAft>
              <a:buClr>
                <a:schemeClr val="lt1"/>
              </a:buClr>
              <a:buSzPts val="900"/>
              <a:buNone/>
              <a:defRPr sz="900"/>
            </a:lvl4pPr>
            <a:lvl5pPr indent="-228600" lvl="4" marL="2286000" rtl="0" algn="l">
              <a:lnSpc>
                <a:spcPct val="90000"/>
              </a:lnSpc>
              <a:spcBef>
                <a:spcPts val="500"/>
              </a:spcBef>
              <a:spcAft>
                <a:spcPts val="0"/>
              </a:spcAft>
              <a:buClr>
                <a:schemeClr val="lt1"/>
              </a:buClr>
              <a:buSzPts val="900"/>
              <a:buNone/>
              <a:defRPr sz="900"/>
            </a:lvl5pPr>
            <a:lvl6pPr indent="-228600" lvl="5" marL="2743200" rtl="0" algn="l">
              <a:lnSpc>
                <a:spcPct val="90000"/>
              </a:lnSpc>
              <a:spcBef>
                <a:spcPts val="500"/>
              </a:spcBef>
              <a:spcAft>
                <a:spcPts val="0"/>
              </a:spcAft>
              <a:buClr>
                <a:schemeClr val="lt1"/>
              </a:buClr>
              <a:buSzPts val="900"/>
              <a:buNone/>
              <a:defRPr sz="900"/>
            </a:lvl6pPr>
            <a:lvl7pPr indent="-228600" lvl="6" marL="3200400" rtl="0" algn="l">
              <a:lnSpc>
                <a:spcPct val="90000"/>
              </a:lnSpc>
              <a:spcBef>
                <a:spcPts val="500"/>
              </a:spcBef>
              <a:spcAft>
                <a:spcPts val="0"/>
              </a:spcAft>
              <a:buClr>
                <a:schemeClr val="lt1"/>
              </a:buClr>
              <a:buSzPts val="900"/>
              <a:buNone/>
              <a:defRPr sz="900"/>
            </a:lvl7pPr>
            <a:lvl8pPr indent="-228600" lvl="7" marL="3657600" rtl="0" algn="l">
              <a:lnSpc>
                <a:spcPct val="90000"/>
              </a:lnSpc>
              <a:spcBef>
                <a:spcPts val="500"/>
              </a:spcBef>
              <a:spcAft>
                <a:spcPts val="0"/>
              </a:spcAft>
              <a:buClr>
                <a:schemeClr val="lt1"/>
              </a:buClr>
              <a:buSzPts val="900"/>
              <a:buNone/>
              <a:defRPr sz="900"/>
            </a:lvl8pPr>
            <a:lvl9pPr indent="-228600" lvl="8" marL="4114800" rtl="0" algn="l">
              <a:lnSpc>
                <a:spcPct val="90000"/>
              </a:lnSpc>
              <a:spcBef>
                <a:spcPts val="500"/>
              </a:spcBef>
              <a:spcAft>
                <a:spcPts val="0"/>
              </a:spcAft>
              <a:buClr>
                <a:schemeClr val="lt1"/>
              </a:buClr>
              <a:buSzPts val="900"/>
              <a:buNone/>
              <a:defRPr sz="900"/>
            </a:lvl9pPr>
          </a:lstStyle>
          <a:p/>
        </p:txBody>
      </p:sp>
      <p:sp>
        <p:nvSpPr>
          <p:cNvPr id="249" name="Google Shape;249;p33"/>
          <p:cNvSpPr txBox="1"/>
          <p:nvPr>
            <p:ph idx="10" type="dt"/>
          </p:nvPr>
        </p:nvSpPr>
        <p:spPr>
          <a:xfrm>
            <a:off x="5129784" y="6780108"/>
            <a:ext cx="1710000" cy="389400"/>
          </a:xfrm>
          <a:prstGeom prst="rect">
            <a:avLst/>
          </a:prstGeom>
          <a:noFill/>
          <a:ln>
            <a:noFill/>
          </a:ln>
        </p:spPr>
        <p:txBody>
          <a:bodyPr anchorCtr="0" anchor="ctr" bIns="45700" lIns="91425" spcFirstLastPara="1" rIns="91425" wrap="square" tIns="45700">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50" name="Google Shape;250;p33"/>
          <p:cNvSpPr txBox="1"/>
          <p:nvPr>
            <p:ph idx="11" type="ftr"/>
          </p:nvPr>
        </p:nvSpPr>
        <p:spPr>
          <a:xfrm>
            <a:off x="475488" y="6779569"/>
            <a:ext cx="4544700" cy="3894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51" name="Google Shape;251;p33"/>
          <p:cNvSpPr txBox="1"/>
          <p:nvPr>
            <p:ph idx="12" type="sldNum"/>
          </p:nvPr>
        </p:nvSpPr>
        <p:spPr>
          <a:xfrm>
            <a:off x="5257800" y="406401"/>
            <a:ext cx="1581900" cy="3894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Picture Column">
  <p:cSld name="3 Picture Column">
    <p:spTree>
      <p:nvGrpSpPr>
        <p:cNvPr id="252" name="Shape 252"/>
        <p:cNvGrpSpPr/>
        <p:nvPr/>
      </p:nvGrpSpPr>
      <p:grpSpPr>
        <a:xfrm>
          <a:off x="0" y="0"/>
          <a:ext cx="0" cy="0"/>
          <a:chOff x="0" y="0"/>
          <a:chExt cx="0" cy="0"/>
        </a:xfrm>
      </p:grpSpPr>
      <p:sp>
        <p:nvSpPr>
          <p:cNvPr id="253" name="Google Shape;253;p34"/>
          <p:cNvSpPr txBox="1"/>
          <p:nvPr>
            <p:ph type="title"/>
          </p:nvPr>
        </p:nvSpPr>
        <p:spPr>
          <a:xfrm>
            <a:off x="1737362" y="812800"/>
            <a:ext cx="5105400" cy="1381800"/>
          </a:xfrm>
          <a:prstGeom prst="rect">
            <a:avLst/>
          </a:prstGeom>
          <a:noFill/>
          <a:ln>
            <a:noFill/>
          </a:ln>
        </p:spPr>
        <p:txBody>
          <a:bodyPr anchorCtr="0" anchor="ctr" bIns="45700" lIns="91425" spcFirstLastPara="1" rIns="91425" wrap="square" tIns="45700">
            <a:noAutofit/>
          </a:bodyPr>
          <a:lstStyle>
            <a:lvl1pPr lvl="0" rtl="0" algn="r">
              <a:lnSpc>
                <a:spcPct val="90000"/>
              </a:lnSpc>
              <a:spcBef>
                <a:spcPts val="0"/>
              </a:spcBef>
              <a:spcAft>
                <a:spcPts val="0"/>
              </a:spcAft>
              <a:buClr>
                <a:schemeClr val="lt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54" name="Google Shape;254;p34"/>
          <p:cNvSpPr txBox="1"/>
          <p:nvPr>
            <p:ph idx="1" type="body"/>
          </p:nvPr>
        </p:nvSpPr>
        <p:spPr>
          <a:xfrm>
            <a:off x="475488" y="4387563"/>
            <a:ext cx="2048100" cy="728400"/>
          </a:xfrm>
          <a:prstGeom prst="rect">
            <a:avLst/>
          </a:prstGeom>
          <a:noFill/>
          <a:ln>
            <a:noFill/>
          </a:ln>
        </p:spPr>
        <p:txBody>
          <a:bodyPr anchorCtr="0" anchor="b" bIns="45700" lIns="91425" spcFirstLastPara="1" rIns="91425" wrap="square" tIns="45700">
            <a:noAutofit/>
          </a:bodyPr>
          <a:lstStyle>
            <a:lvl1pPr indent="-228600" lvl="0" marL="457200" rtl="0" algn="l">
              <a:lnSpc>
                <a:spcPct val="90000"/>
              </a:lnSpc>
              <a:spcBef>
                <a:spcPts val="1000"/>
              </a:spcBef>
              <a:spcAft>
                <a:spcPts val="0"/>
              </a:spcAft>
              <a:buClr>
                <a:schemeClr val="lt1"/>
              </a:buClr>
              <a:buSzPts val="2400"/>
              <a:buNone/>
              <a:defRPr b="0" sz="2400">
                <a:solidFill>
                  <a:schemeClr val="lt1"/>
                </a:solidFill>
              </a:defRPr>
            </a:lvl1pPr>
            <a:lvl2pPr indent="-228600" lvl="1" marL="914400" rtl="0" algn="l">
              <a:lnSpc>
                <a:spcPct val="90000"/>
              </a:lnSpc>
              <a:spcBef>
                <a:spcPts val="500"/>
              </a:spcBef>
              <a:spcAft>
                <a:spcPts val="0"/>
              </a:spcAft>
              <a:buClr>
                <a:schemeClr val="lt1"/>
              </a:buClr>
              <a:buSzPts val="2000"/>
              <a:buNone/>
              <a:defRPr b="1" sz="2000"/>
            </a:lvl2pPr>
            <a:lvl3pPr indent="-228600" lvl="2" marL="1371600" rtl="0" algn="l">
              <a:lnSpc>
                <a:spcPct val="90000"/>
              </a:lnSpc>
              <a:spcBef>
                <a:spcPts val="500"/>
              </a:spcBef>
              <a:spcAft>
                <a:spcPts val="0"/>
              </a:spcAft>
              <a:buClr>
                <a:schemeClr val="lt1"/>
              </a:buClr>
              <a:buSzPts val="1800"/>
              <a:buNone/>
              <a:defRPr b="1" sz="1800"/>
            </a:lvl3pPr>
            <a:lvl4pPr indent="-228600" lvl="3" marL="1828800" rtl="0" algn="l">
              <a:lnSpc>
                <a:spcPct val="90000"/>
              </a:lnSpc>
              <a:spcBef>
                <a:spcPts val="500"/>
              </a:spcBef>
              <a:spcAft>
                <a:spcPts val="0"/>
              </a:spcAft>
              <a:buClr>
                <a:schemeClr val="lt1"/>
              </a:buClr>
              <a:buSzPts val="1600"/>
              <a:buNone/>
              <a:defRPr b="1" sz="1600"/>
            </a:lvl4pPr>
            <a:lvl5pPr indent="-228600" lvl="4" marL="2286000" rtl="0" algn="l">
              <a:lnSpc>
                <a:spcPct val="90000"/>
              </a:lnSpc>
              <a:spcBef>
                <a:spcPts val="500"/>
              </a:spcBef>
              <a:spcAft>
                <a:spcPts val="0"/>
              </a:spcAft>
              <a:buClr>
                <a:schemeClr val="lt1"/>
              </a:buClr>
              <a:buSzPts val="1600"/>
              <a:buNone/>
              <a:defRPr b="1" sz="1600"/>
            </a:lvl5pPr>
            <a:lvl6pPr indent="-228600" lvl="5" marL="2743200" rtl="0" algn="l">
              <a:lnSpc>
                <a:spcPct val="90000"/>
              </a:lnSpc>
              <a:spcBef>
                <a:spcPts val="500"/>
              </a:spcBef>
              <a:spcAft>
                <a:spcPts val="0"/>
              </a:spcAft>
              <a:buClr>
                <a:schemeClr val="lt1"/>
              </a:buClr>
              <a:buSzPts val="1600"/>
              <a:buNone/>
              <a:defRPr b="1" sz="1600"/>
            </a:lvl6pPr>
            <a:lvl7pPr indent="-228600" lvl="6" marL="3200400" rtl="0" algn="l">
              <a:lnSpc>
                <a:spcPct val="90000"/>
              </a:lnSpc>
              <a:spcBef>
                <a:spcPts val="500"/>
              </a:spcBef>
              <a:spcAft>
                <a:spcPts val="0"/>
              </a:spcAft>
              <a:buClr>
                <a:schemeClr val="lt1"/>
              </a:buClr>
              <a:buSzPts val="1600"/>
              <a:buNone/>
              <a:defRPr b="1" sz="1600"/>
            </a:lvl7pPr>
            <a:lvl8pPr indent="-228600" lvl="7" marL="3657600" rtl="0" algn="l">
              <a:lnSpc>
                <a:spcPct val="90000"/>
              </a:lnSpc>
              <a:spcBef>
                <a:spcPts val="500"/>
              </a:spcBef>
              <a:spcAft>
                <a:spcPts val="0"/>
              </a:spcAft>
              <a:buClr>
                <a:schemeClr val="lt1"/>
              </a:buClr>
              <a:buSzPts val="1600"/>
              <a:buNone/>
              <a:defRPr b="1" sz="1600"/>
            </a:lvl8pPr>
            <a:lvl9pPr indent="-228600" lvl="8" marL="4114800" rtl="0" algn="l">
              <a:lnSpc>
                <a:spcPct val="90000"/>
              </a:lnSpc>
              <a:spcBef>
                <a:spcPts val="500"/>
              </a:spcBef>
              <a:spcAft>
                <a:spcPts val="0"/>
              </a:spcAft>
              <a:buClr>
                <a:schemeClr val="lt1"/>
              </a:buClr>
              <a:buSzPts val="1600"/>
              <a:buNone/>
              <a:defRPr b="1" sz="1600"/>
            </a:lvl9pPr>
          </a:lstStyle>
          <a:p/>
        </p:txBody>
      </p:sp>
      <p:sp>
        <p:nvSpPr>
          <p:cNvPr id="255" name="Google Shape;255;p34"/>
          <p:cNvSpPr/>
          <p:nvPr>
            <p:ph idx="2" type="pic"/>
          </p:nvPr>
        </p:nvSpPr>
        <p:spPr>
          <a:xfrm>
            <a:off x="475488" y="2487168"/>
            <a:ext cx="2048100" cy="1607700"/>
          </a:xfrm>
          <a:prstGeom prst="roundRect">
            <a:avLst>
              <a:gd fmla="val 0" name="adj"/>
            </a:avLst>
          </a:prstGeom>
          <a:noFill/>
          <a:ln>
            <a:noFill/>
          </a:ln>
          <a:effectLst>
            <a:outerShdw blurRad="50800" rotWithShape="0" algn="tl" dir="5400000" dist="50800">
              <a:srgbClr val="000000">
                <a:alpha val="42750"/>
              </a:srgbClr>
            </a:outerShdw>
          </a:effectLst>
        </p:spPr>
        <p:txBody>
          <a:bodyPr anchorCtr="0" anchor="t" bIns="45700" lIns="91425" spcFirstLastPara="1" rIns="91425" wrap="square" tIns="45700">
            <a:noAutofit/>
          </a:bodyPr>
          <a:lstStyle>
            <a:lvl1pPr lvl="0" marR="0" rtl="0" algn="ctr">
              <a:lnSpc>
                <a:spcPct val="90000"/>
              </a:lnSpc>
              <a:spcBef>
                <a:spcPts val="1000"/>
              </a:spcBef>
              <a:spcAft>
                <a:spcPts val="0"/>
              </a:spcAft>
              <a:buClr>
                <a:schemeClr val="lt1"/>
              </a:buClr>
              <a:buSzPts val="1600"/>
              <a:buFont typeface="Arial"/>
              <a:buNone/>
              <a:defRPr b="0" i="0" sz="1600" u="none" cap="none" strike="noStrike">
                <a:solidFill>
                  <a:schemeClr val="lt1"/>
                </a:solidFill>
                <a:latin typeface="Century Gothic"/>
                <a:ea typeface="Century Gothic"/>
                <a:cs typeface="Century Gothic"/>
                <a:sym typeface="Century Gothic"/>
              </a:defRPr>
            </a:lvl1pPr>
            <a:lvl2pPr lvl="1" marR="0" rtl="0" algn="l">
              <a:lnSpc>
                <a:spcPct val="90000"/>
              </a:lnSpc>
              <a:spcBef>
                <a:spcPts val="500"/>
              </a:spcBef>
              <a:spcAft>
                <a:spcPts val="0"/>
              </a:spcAft>
              <a:buClr>
                <a:schemeClr val="lt1"/>
              </a:buClr>
              <a:buSzPts val="1600"/>
              <a:buFont typeface="Arial"/>
              <a:buNone/>
              <a:defRPr b="0" i="0" sz="1600" u="none" cap="none" strike="noStrike">
                <a:solidFill>
                  <a:schemeClr val="lt1"/>
                </a:solidFill>
                <a:latin typeface="Century Gothic"/>
                <a:ea typeface="Century Gothic"/>
                <a:cs typeface="Century Gothic"/>
                <a:sym typeface="Century Gothic"/>
              </a:defRPr>
            </a:lvl2pPr>
            <a:lvl3pPr lvl="2" marR="0" rtl="0" algn="l">
              <a:lnSpc>
                <a:spcPct val="90000"/>
              </a:lnSpc>
              <a:spcBef>
                <a:spcPts val="500"/>
              </a:spcBef>
              <a:spcAft>
                <a:spcPts val="0"/>
              </a:spcAft>
              <a:buClr>
                <a:schemeClr val="lt1"/>
              </a:buClr>
              <a:buSzPts val="1600"/>
              <a:buFont typeface="Arial"/>
              <a:buNone/>
              <a:defRPr b="0" i="0" sz="1600" u="none" cap="none" strike="noStrike">
                <a:solidFill>
                  <a:schemeClr val="lt1"/>
                </a:solidFill>
                <a:latin typeface="Century Gothic"/>
                <a:ea typeface="Century Gothic"/>
                <a:cs typeface="Century Gothic"/>
                <a:sym typeface="Century Gothic"/>
              </a:defRPr>
            </a:lvl3pPr>
            <a:lvl4pPr lvl="3" marR="0" rtl="0" algn="l">
              <a:lnSpc>
                <a:spcPct val="90000"/>
              </a:lnSpc>
              <a:spcBef>
                <a:spcPts val="500"/>
              </a:spcBef>
              <a:spcAft>
                <a:spcPts val="0"/>
              </a:spcAft>
              <a:buClr>
                <a:schemeClr val="lt1"/>
              </a:buClr>
              <a:buSzPts val="1600"/>
              <a:buFont typeface="Arial"/>
              <a:buNone/>
              <a:defRPr b="0" i="0" sz="1600" u="none" cap="none" strike="noStrike">
                <a:solidFill>
                  <a:schemeClr val="lt1"/>
                </a:solidFill>
                <a:latin typeface="Century Gothic"/>
                <a:ea typeface="Century Gothic"/>
                <a:cs typeface="Century Gothic"/>
                <a:sym typeface="Century Gothic"/>
              </a:defRPr>
            </a:lvl4pPr>
            <a:lvl5pPr lvl="4" marR="0" rtl="0" algn="l">
              <a:lnSpc>
                <a:spcPct val="90000"/>
              </a:lnSpc>
              <a:spcBef>
                <a:spcPts val="500"/>
              </a:spcBef>
              <a:spcAft>
                <a:spcPts val="0"/>
              </a:spcAft>
              <a:buClr>
                <a:schemeClr val="lt1"/>
              </a:buClr>
              <a:buSzPts val="1600"/>
              <a:buFont typeface="Arial"/>
              <a:buNone/>
              <a:defRPr b="0" i="0" sz="1600" u="none" cap="none" strike="noStrike">
                <a:solidFill>
                  <a:schemeClr val="lt1"/>
                </a:solidFill>
                <a:latin typeface="Century Gothic"/>
                <a:ea typeface="Century Gothic"/>
                <a:cs typeface="Century Gothic"/>
                <a:sym typeface="Century Gothic"/>
              </a:defRPr>
            </a:lvl5pPr>
            <a:lvl6pPr lvl="5" marR="0" rtl="0" algn="l">
              <a:lnSpc>
                <a:spcPct val="90000"/>
              </a:lnSpc>
              <a:spcBef>
                <a:spcPts val="500"/>
              </a:spcBef>
              <a:spcAft>
                <a:spcPts val="0"/>
              </a:spcAft>
              <a:buClr>
                <a:schemeClr val="lt1"/>
              </a:buClr>
              <a:buSzPts val="1600"/>
              <a:buFont typeface="Arial"/>
              <a:buNone/>
              <a:defRPr b="0" i="0" sz="1600" u="none" cap="none" strike="noStrike">
                <a:solidFill>
                  <a:schemeClr val="lt1"/>
                </a:solidFill>
                <a:latin typeface="Century Gothic"/>
                <a:ea typeface="Century Gothic"/>
                <a:cs typeface="Century Gothic"/>
                <a:sym typeface="Century Gothic"/>
              </a:defRPr>
            </a:lvl6pPr>
            <a:lvl7pPr lvl="6" marR="0" rtl="0" algn="l">
              <a:lnSpc>
                <a:spcPct val="90000"/>
              </a:lnSpc>
              <a:spcBef>
                <a:spcPts val="500"/>
              </a:spcBef>
              <a:spcAft>
                <a:spcPts val="0"/>
              </a:spcAft>
              <a:buClr>
                <a:schemeClr val="lt1"/>
              </a:buClr>
              <a:buSzPts val="1600"/>
              <a:buFont typeface="Arial"/>
              <a:buNone/>
              <a:defRPr b="0" i="0" sz="1600" u="none" cap="none" strike="noStrike">
                <a:solidFill>
                  <a:schemeClr val="lt1"/>
                </a:solidFill>
                <a:latin typeface="Century Gothic"/>
                <a:ea typeface="Century Gothic"/>
                <a:cs typeface="Century Gothic"/>
                <a:sym typeface="Century Gothic"/>
              </a:defRPr>
            </a:lvl7pPr>
            <a:lvl8pPr lvl="7" marR="0" rtl="0" algn="l">
              <a:lnSpc>
                <a:spcPct val="90000"/>
              </a:lnSpc>
              <a:spcBef>
                <a:spcPts val="500"/>
              </a:spcBef>
              <a:spcAft>
                <a:spcPts val="0"/>
              </a:spcAft>
              <a:buClr>
                <a:schemeClr val="lt1"/>
              </a:buClr>
              <a:buSzPts val="1600"/>
              <a:buFont typeface="Arial"/>
              <a:buNone/>
              <a:defRPr b="0" i="0" sz="1600" u="none" cap="none" strike="noStrike">
                <a:solidFill>
                  <a:schemeClr val="lt1"/>
                </a:solidFill>
                <a:latin typeface="Century Gothic"/>
                <a:ea typeface="Century Gothic"/>
                <a:cs typeface="Century Gothic"/>
                <a:sym typeface="Century Gothic"/>
              </a:defRPr>
            </a:lvl8pPr>
            <a:lvl9pPr lvl="8" marR="0" rtl="0" algn="l">
              <a:lnSpc>
                <a:spcPct val="90000"/>
              </a:lnSpc>
              <a:spcBef>
                <a:spcPts val="500"/>
              </a:spcBef>
              <a:spcAft>
                <a:spcPts val="0"/>
              </a:spcAft>
              <a:buClr>
                <a:schemeClr val="lt1"/>
              </a:buClr>
              <a:buSzPts val="1600"/>
              <a:buFont typeface="Arial"/>
              <a:buNone/>
              <a:defRPr b="0" i="0" sz="1600" u="none" cap="none" strike="noStrike">
                <a:solidFill>
                  <a:schemeClr val="lt1"/>
                </a:solidFill>
                <a:latin typeface="Century Gothic"/>
                <a:ea typeface="Century Gothic"/>
                <a:cs typeface="Century Gothic"/>
                <a:sym typeface="Century Gothic"/>
              </a:defRPr>
            </a:lvl9pPr>
          </a:lstStyle>
          <a:p/>
        </p:txBody>
      </p:sp>
      <p:sp>
        <p:nvSpPr>
          <p:cNvPr id="256" name="Google Shape;256;p34"/>
          <p:cNvSpPr txBox="1"/>
          <p:nvPr>
            <p:ph idx="3" type="body"/>
          </p:nvPr>
        </p:nvSpPr>
        <p:spPr>
          <a:xfrm>
            <a:off x="475488" y="5115843"/>
            <a:ext cx="2048100" cy="1565400"/>
          </a:xfrm>
          <a:prstGeom prst="rect">
            <a:avLst/>
          </a:prstGeom>
          <a:noFill/>
          <a:ln>
            <a:noFill/>
          </a:ln>
        </p:spPr>
        <p:txBody>
          <a:bodyPr anchorCtr="0" anchor="t" bIns="45700" lIns="91425" spcFirstLastPara="1" rIns="91425" wrap="square" tIns="45700">
            <a:noAutofit/>
          </a:bodyPr>
          <a:lstStyle>
            <a:lvl1pPr indent="-228600" lvl="0" marL="457200" rtl="0" algn="l">
              <a:lnSpc>
                <a:spcPct val="90000"/>
              </a:lnSpc>
              <a:spcBef>
                <a:spcPts val="1000"/>
              </a:spcBef>
              <a:spcAft>
                <a:spcPts val="0"/>
              </a:spcAft>
              <a:buClr>
                <a:schemeClr val="lt1"/>
              </a:buClr>
              <a:buSzPts val="1400"/>
              <a:buNone/>
              <a:defRPr sz="1400"/>
            </a:lvl1pPr>
            <a:lvl2pPr indent="-228600" lvl="1" marL="914400" rtl="0" algn="l">
              <a:lnSpc>
                <a:spcPct val="90000"/>
              </a:lnSpc>
              <a:spcBef>
                <a:spcPts val="500"/>
              </a:spcBef>
              <a:spcAft>
                <a:spcPts val="0"/>
              </a:spcAft>
              <a:buClr>
                <a:schemeClr val="lt1"/>
              </a:buClr>
              <a:buSzPts val="1200"/>
              <a:buNone/>
              <a:defRPr sz="1200"/>
            </a:lvl2pPr>
            <a:lvl3pPr indent="-228600" lvl="2" marL="1371600" rtl="0" algn="l">
              <a:lnSpc>
                <a:spcPct val="90000"/>
              </a:lnSpc>
              <a:spcBef>
                <a:spcPts val="500"/>
              </a:spcBef>
              <a:spcAft>
                <a:spcPts val="0"/>
              </a:spcAft>
              <a:buClr>
                <a:schemeClr val="lt1"/>
              </a:buClr>
              <a:buSzPts val="1000"/>
              <a:buNone/>
              <a:defRPr sz="1000"/>
            </a:lvl3pPr>
            <a:lvl4pPr indent="-228600" lvl="3" marL="1828800" rtl="0" algn="l">
              <a:lnSpc>
                <a:spcPct val="90000"/>
              </a:lnSpc>
              <a:spcBef>
                <a:spcPts val="500"/>
              </a:spcBef>
              <a:spcAft>
                <a:spcPts val="0"/>
              </a:spcAft>
              <a:buClr>
                <a:schemeClr val="lt1"/>
              </a:buClr>
              <a:buSzPts val="900"/>
              <a:buNone/>
              <a:defRPr sz="900"/>
            </a:lvl4pPr>
            <a:lvl5pPr indent="-228600" lvl="4" marL="2286000" rtl="0" algn="l">
              <a:lnSpc>
                <a:spcPct val="90000"/>
              </a:lnSpc>
              <a:spcBef>
                <a:spcPts val="500"/>
              </a:spcBef>
              <a:spcAft>
                <a:spcPts val="0"/>
              </a:spcAft>
              <a:buClr>
                <a:schemeClr val="lt1"/>
              </a:buClr>
              <a:buSzPts val="900"/>
              <a:buNone/>
              <a:defRPr sz="900"/>
            </a:lvl5pPr>
            <a:lvl6pPr indent="-228600" lvl="5" marL="2743200" rtl="0" algn="l">
              <a:lnSpc>
                <a:spcPct val="90000"/>
              </a:lnSpc>
              <a:spcBef>
                <a:spcPts val="500"/>
              </a:spcBef>
              <a:spcAft>
                <a:spcPts val="0"/>
              </a:spcAft>
              <a:buClr>
                <a:schemeClr val="lt1"/>
              </a:buClr>
              <a:buSzPts val="900"/>
              <a:buNone/>
              <a:defRPr sz="900"/>
            </a:lvl6pPr>
            <a:lvl7pPr indent="-228600" lvl="6" marL="3200400" rtl="0" algn="l">
              <a:lnSpc>
                <a:spcPct val="90000"/>
              </a:lnSpc>
              <a:spcBef>
                <a:spcPts val="500"/>
              </a:spcBef>
              <a:spcAft>
                <a:spcPts val="0"/>
              </a:spcAft>
              <a:buClr>
                <a:schemeClr val="lt1"/>
              </a:buClr>
              <a:buSzPts val="900"/>
              <a:buNone/>
              <a:defRPr sz="900"/>
            </a:lvl7pPr>
            <a:lvl8pPr indent="-228600" lvl="7" marL="3657600" rtl="0" algn="l">
              <a:lnSpc>
                <a:spcPct val="90000"/>
              </a:lnSpc>
              <a:spcBef>
                <a:spcPts val="500"/>
              </a:spcBef>
              <a:spcAft>
                <a:spcPts val="0"/>
              </a:spcAft>
              <a:buClr>
                <a:schemeClr val="lt1"/>
              </a:buClr>
              <a:buSzPts val="900"/>
              <a:buNone/>
              <a:defRPr sz="900"/>
            </a:lvl8pPr>
            <a:lvl9pPr indent="-228600" lvl="8" marL="4114800" rtl="0" algn="l">
              <a:lnSpc>
                <a:spcPct val="90000"/>
              </a:lnSpc>
              <a:spcBef>
                <a:spcPts val="500"/>
              </a:spcBef>
              <a:spcAft>
                <a:spcPts val="0"/>
              </a:spcAft>
              <a:buClr>
                <a:schemeClr val="lt1"/>
              </a:buClr>
              <a:buSzPts val="900"/>
              <a:buNone/>
              <a:defRPr sz="900"/>
            </a:lvl9pPr>
          </a:lstStyle>
          <a:p/>
        </p:txBody>
      </p:sp>
      <p:sp>
        <p:nvSpPr>
          <p:cNvPr id="257" name="Google Shape;257;p34"/>
          <p:cNvSpPr txBox="1"/>
          <p:nvPr>
            <p:ph idx="4" type="body"/>
          </p:nvPr>
        </p:nvSpPr>
        <p:spPr>
          <a:xfrm>
            <a:off x="2633498" y="4387563"/>
            <a:ext cx="2048100" cy="728400"/>
          </a:xfrm>
          <a:prstGeom prst="rect">
            <a:avLst/>
          </a:prstGeom>
          <a:noFill/>
          <a:ln>
            <a:noFill/>
          </a:ln>
        </p:spPr>
        <p:txBody>
          <a:bodyPr anchorCtr="0" anchor="b" bIns="45700" lIns="91425" spcFirstLastPara="1" rIns="91425" wrap="square" tIns="45700">
            <a:noAutofit/>
          </a:bodyPr>
          <a:lstStyle>
            <a:lvl1pPr indent="-228600" lvl="0" marL="457200" rtl="0" algn="l">
              <a:lnSpc>
                <a:spcPct val="90000"/>
              </a:lnSpc>
              <a:spcBef>
                <a:spcPts val="1000"/>
              </a:spcBef>
              <a:spcAft>
                <a:spcPts val="0"/>
              </a:spcAft>
              <a:buClr>
                <a:schemeClr val="lt1"/>
              </a:buClr>
              <a:buSzPts val="2400"/>
              <a:buNone/>
              <a:defRPr b="0" sz="2400">
                <a:solidFill>
                  <a:schemeClr val="lt1"/>
                </a:solidFill>
              </a:defRPr>
            </a:lvl1pPr>
            <a:lvl2pPr indent="-228600" lvl="1" marL="914400" rtl="0" algn="l">
              <a:lnSpc>
                <a:spcPct val="90000"/>
              </a:lnSpc>
              <a:spcBef>
                <a:spcPts val="500"/>
              </a:spcBef>
              <a:spcAft>
                <a:spcPts val="0"/>
              </a:spcAft>
              <a:buClr>
                <a:schemeClr val="lt1"/>
              </a:buClr>
              <a:buSzPts val="2000"/>
              <a:buNone/>
              <a:defRPr b="1" sz="2000"/>
            </a:lvl2pPr>
            <a:lvl3pPr indent="-228600" lvl="2" marL="1371600" rtl="0" algn="l">
              <a:lnSpc>
                <a:spcPct val="90000"/>
              </a:lnSpc>
              <a:spcBef>
                <a:spcPts val="500"/>
              </a:spcBef>
              <a:spcAft>
                <a:spcPts val="0"/>
              </a:spcAft>
              <a:buClr>
                <a:schemeClr val="lt1"/>
              </a:buClr>
              <a:buSzPts val="1800"/>
              <a:buNone/>
              <a:defRPr b="1" sz="1800"/>
            </a:lvl3pPr>
            <a:lvl4pPr indent="-228600" lvl="3" marL="1828800" rtl="0" algn="l">
              <a:lnSpc>
                <a:spcPct val="90000"/>
              </a:lnSpc>
              <a:spcBef>
                <a:spcPts val="500"/>
              </a:spcBef>
              <a:spcAft>
                <a:spcPts val="0"/>
              </a:spcAft>
              <a:buClr>
                <a:schemeClr val="lt1"/>
              </a:buClr>
              <a:buSzPts val="1600"/>
              <a:buNone/>
              <a:defRPr b="1" sz="1600"/>
            </a:lvl4pPr>
            <a:lvl5pPr indent="-228600" lvl="4" marL="2286000" rtl="0" algn="l">
              <a:lnSpc>
                <a:spcPct val="90000"/>
              </a:lnSpc>
              <a:spcBef>
                <a:spcPts val="500"/>
              </a:spcBef>
              <a:spcAft>
                <a:spcPts val="0"/>
              </a:spcAft>
              <a:buClr>
                <a:schemeClr val="lt1"/>
              </a:buClr>
              <a:buSzPts val="1600"/>
              <a:buNone/>
              <a:defRPr b="1" sz="1600"/>
            </a:lvl5pPr>
            <a:lvl6pPr indent="-228600" lvl="5" marL="2743200" rtl="0" algn="l">
              <a:lnSpc>
                <a:spcPct val="90000"/>
              </a:lnSpc>
              <a:spcBef>
                <a:spcPts val="500"/>
              </a:spcBef>
              <a:spcAft>
                <a:spcPts val="0"/>
              </a:spcAft>
              <a:buClr>
                <a:schemeClr val="lt1"/>
              </a:buClr>
              <a:buSzPts val="1600"/>
              <a:buNone/>
              <a:defRPr b="1" sz="1600"/>
            </a:lvl6pPr>
            <a:lvl7pPr indent="-228600" lvl="6" marL="3200400" rtl="0" algn="l">
              <a:lnSpc>
                <a:spcPct val="90000"/>
              </a:lnSpc>
              <a:spcBef>
                <a:spcPts val="500"/>
              </a:spcBef>
              <a:spcAft>
                <a:spcPts val="0"/>
              </a:spcAft>
              <a:buClr>
                <a:schemeClr val="lt1"/>
              </a:buClr>
              <a:buSzPts val="1600"/>
              <a:buNone/>
              <a:defRPr b="1" sz="1600"/>
            </a:lvl7pPr>
            <a:lvl8pPr indent="-228600" lvl="7" marL="3657600" rtl="0" algn="l">
              <a:lnSpc>
                <a:spcPct val="90000"/>
              </a:lnSpc>
              <a:spcBef>
                <a:spcPts val="500"/>
              </a:spcBef>
              <a:spcAft>
                <a:spcPts val="0"/>
              </a:spcAft>
              <a:buClr>
                <a:schemeClr val="lt1"/>
              </a:buClr>
              <a:buSzPts val="1600"/>
              <a:buNone/>
              <a:defRPr b="1" sz="1600"/>
            </a:lvl8pPr>
            <a:lvl9pPr indent="-228600" lvl="8" marL="4114800" rtl="0" algn="l">
              <a:lnSpc>
                <a:spcPct val="90000"/>
              </a:lnSpc>
              <a:spcBef>
                <a:spcPts val="500"/>
              </a:spcBef>
              <a:spcAft>
                <a:spcPts val="0"/>
              </a:spcAft>
              <a:buClr>
                <a:schemeClr val="lt1"/>
              </a:buClr>
              <a:buSzPts val="1600"/>
              <a:buNone/>
              <a:defRPr b="1" sz="1600"/>
            </a:lvl9pPr>
          </a:lstStyle>
          <a:p/>
        </p:txBody>
      </p:sp>
      <p:sp>
        <p:nvSpPr>
          <p:cNvPr id="258" name="Google Shape;258;p34"/>
          <p:cNvSpPr/>
          <p:nvPr>
            <p:ph idx="5" type="pic"/>
          </p:nvPr>
        </p:nvSpPr>
        <p:spPr>
          <a:xfrm>
            <a:off x="2633498" y="2487168"/>
            <a:ext cx="2048100" cy="1610700"/>
          </a:xfrm>
          <a:prstGeom prst="roundRect">
            <a:avLst>
              <a:gd fmla="val 0" name="adj"/>
            </a:avLst>
          </a:prstGeom>
          <a:noFill/>
          <a:ln>
            <a:noFill/>
          </a:ln>
          <a:effectLst>
            <a:outerShdw blurRad="50800" rotWithShape="0" algn="tl" dir="5400000" dist="50800">
              <a:srgbClr val="000000">
                <a:alpha val="42750"/>
              </a:srgbClr>
            </a:outerShdw>
          </a:effectLst>
        </p:spPr>
        <p:txBody>
          <a:bodyPr anchorCtr="0" anchor="t" bIns="45700" lIns="91425" spcFirstLastPara="1" rIns="91425" wrap="square" tIns="45700">
            <a:noAutofit/>
          </a:bodyPr>
          <a:lstStyle>
            <a:lvl1pPr lvl="0" marR="0" rtl="0" algn="ctr">
              <a:lnSpc>
                <a:spcPct val="90000"/>
              </a:lnSpc>
              <a:spcBef>
                <a:spcPts val="1000"/>
              </a:spcBef>
              <a:spcAft>
                <a:spcPts val="0"/>
              </a:spcAft>
              <a:buClr>
                <a:schemeClr val="lt1"/>
              </a:buClr>
              <a:buSzPts val="1600"/>
              <a:buFont typeface="Arial"/>
              <a:buNone/>
              <a:defRPr b="0" i="0" sz="1600" u="none" cap="none" strike="noStrike">
                <a:solidFill>
                  <a:schemeClr val="lt1"/>
                </a:solidFill>
                <a:latin typeface="Century Gothic"/>
                <a:ea typeface="Century Gothic"/>
                <a:cs typeface="Century Gothic"/>
                <a:sym typeface="Century Gothic"/>
              </a:defRPr>
            </a:lvl1pPr>
            <a:lvl2pPr lvl="1" marR="0" rtl="0" algn="l">
              <a:lnSpc>
                <a:spcPct val="90000"/>
              </a:lnSpc>
              <a:spcBef>
                <a:spcPts val="500"/>
              </a:spcBef>
              <a:spcAft>
                <a:spcPts val="0"/>
              </a:spcAft>
              <a:buClr>
                <a:schemeClr val="lt1"/>
              </a:buClr>
              <a:buSzPts val="1600"/>
              <a:buFont typeface="Arial"/>
              <a:buNone/>
              <a:defRPr b="0" i="0" sz="1600" u="none" cap="none" strike="noStrike">
                <a:solidFill>
                  <a:schemeClr val="lt1"/>
                </a:solidFill>
                <a:latin typeface="Century Gothic"/>
                <a:ea typeface="Century Gothic"/>
                <a:cs typeface="Century Gothic"/>
                <a:sym typeface="Century Gothic"/>
              </a:defRPr>
            </a:lvl2pPr>
            <a:lvl3pPr lvl="2" marR="0" rtl="0" algn="l">
              <a:lnSpc>
                <a:spcPct val="90000"/>
              </a:lnSpc>
              <a:spcBef>
                <a:spcPts val="500"/>
              </a:spcBef>
              <a:spcAft>
                <a:spcPts val="0"/>
              </a:spcAft>
              <a:buClr>
                <a:schemeClr val="lt1"/>
              </a:buClr>
              <a:buSzPts val="1600"/>
              <a:buFont typeface="Arial"/>
              <a:buNone/>
              <a:defRPr b="0" i="0" sz="1600" u="none" cap="none" strike="noStrike">
                <a:solidFill>
                  <a:schemeClr val="lt1"/>
                </a:solidFill>
                <a:latin typeface="Century Gothic"/>
                <a:ea typeface="Century Gothic"/>
                <a:cs typeface="Century Gothic"/>
                <a:sym typeface="Century Gothic"/>
              </a:defRPr>
            </a:lvl3pPr>
            <a:lvl4pPr lvl="3" marR="0" rtl="0" algn="l">
              <a:lnSpc>
                <a:spcPct val="90000"/>
              </a:lnSpc>
              <a:spcBef>
                <a:spcPts val="500"/>
              </a:spcBef>
              <a:spcAft>
                <a:spcPts val="0"/>
              </a:spcAft>
              <a:buClr>
                <a:schemeClr val="lt1"/>
              </a:buClr>
              <a:buSzPts val="1600"/>
              <a:buFont typeface="Arial"/>
              <a:buNone/>
              <a:defRPr b="0" i="0" sz="1600" u="none" cap="none" strike="noStrike">
                <a:solidFill>
                  <a:schemeClr val="lt1"/>
                </a:solidFill>
                <a:latin typeface="Century Gothic"/>
                <a:ea typeface="Century Gothic"/>
                <a:cs typeface="Century Gothic"/>
                <a:sym typeface="Century Gothic"/>
              </a:defRPr>
            </a:lvl4pPr>
            <a:lvl5pPr lvl="4" marR="0" rtl="0" algn="l">
              <a:lnSpc>
                <a:spcPct val="90000"/>
              </a:lnSpc>
              <a:spcBef>
                <a:spcPts val="500"/>
              </a:spcBef>
              <a:spcAft>
                <a:spcPts val="0"/>
              </a:spcAft>
              <a:buClr>
                <a:schemeClr val="lt1"/>
              </a:buClr>
              <a:buSzPts val="1600"/>
              <a:buFont typeface="Arial"/>
              <a:buNone/>
              <a:defRPr b="0" i="0" sz="1600" u="none" cap="none" strike="noStrike">
                <a:solidFill>
                  <a:schemeClr val="lt1"/>
                </a:solidFill>
                <a:latin typeface="Century Gothic"/>
                <a:ea typeface="Century Gothic"/>
                <a:cs typeface="Century Gothic"/>
                <a:sym typeface="Century Gothic"/>
              </a:defRPr>
            </a:lvl5pPr>
            <a:lvl6pPr lvl="5" marR="0" rtl="0" algn="l">
              <a:lnSpc>
                <a:spcPct val="90000"/>
              </a:lnSpc>
              <a:spcBef>
                <a:spcPts val="500"/>
              </a:spcBef>
              <a:spcAft>
                <a:spcPts val="0"/>
              </a:spcAft>
              <a:buClr>
                <a:schemeClr val="lt1"/>
              </a:buClr>
              <a:buSzPts val="1600"/>
              <a:buFont typeface="Arial"/>
              <a:buNone/>
              <a:defRPr b="0" i="0" sz="1600" u="none" cap="none" strike="noStrike">
                <a:solidFill>
                  <a:schemeClr val="lt1"/>
                </a:solidFill>
                <a:latin typeface="Century Gothic"/>
                <a:ea typeface="Century Gothic"/>
                <a:cs typeface="Century Gothic"/>
                <a:sym typeface="Century Gothic"/>
              </a:defRPr>
            </a:lvl6pPr>
            <a:lvl7pPr lvl="6" marR="0" rtl="0" algn="l">
              <a:lnSpc>
                <a:spcPct val="90000"/>
              </a:lnSpc>
              <a:spcBef>
                <a:spcPts val="500"/>
              </a:spcBef>
              <a:spcAft>
                <a:spcPts val="0"/>
              </a:spcAft>
              <a:buClr>
                <a:schemeClr val="lt1"/>
              </a:buClr>
              <a:buSzPts val="1600"/>
              <a:buFont typeface="Arial"/>
              <a:buNone/>
              <a:defRPr b="0" i="0" sz="1600" u="none" cap="none" strike="noStrike">
                <a:solidFill>
                  <a:schemeClr val="lt1"/>
                </a:solidFill>
                <a:latin typeface="Century Gothic"/>
                <a:ea typeface="Century Gothic"/>
                <a:cs typeface="Century Gothic"/>
                <a:sym typeface="Century Gothic"/>
              </a:defRPr>
            </a:lvl7pPr>
            <a:lvl8pPr lvl="7" marR="0" rtl="0" algn="l">
              <a:lnSpc>
                <a:spcPct val="90000"/>
              </a:lnSpc>
              <a:spcBef>
                <a:spcPts val="500"/>
              </a:spcBef>
              <a:spcAft>
                <a:spcPts val="0"/>
              </a:spcAft>
              <a:buClr>
                <a:schemeClr val="lt1"/>
              </a:buClr>
              <a:buSzPts val="1600"/>
              <a:buFont typeface="Arial"/>
              <a:buNone/>
              <a:defRPr b="0" i="0" sz="1600" u="none" cap="none" strike="noStrike">
                <a:solidFill>
                  <a:schemeClr val="lt1"/>
                </a:solidFill>
                <a:latin typeface="Century Gothic"/>
                <a:ea typeface="Century Gothic"/>
                <a:cs typeface="Century Gothic"/>
                <a:sym typeface="Century Gothic"/>
              </a:defRPr>
            </a:lvl8pPr>
            <a:lvl9pPr lvl="8" marR="0" rtl="0" algn="l">
              <a:lnSpc>
                <a:spcPct val="90000"/>
              </a:lnSpc>
              <a:spcBef>
                <a:spcPts val="500"/>
              </a:spcBef>
              <a:spcAft>
                <a:spcPts val="0"/>
              </a:spcAft>
              <a:buClr>
                <a:schemeClr val="lt1"/>
              </a:buClr>
              <a:buSzPts val="1600"/>
              <a:buFont typeface="Arial"/>
              <a:buNone/>
              <a:defRPr b="0" i="0" sz="1600" u="none" cap="none" strike="noStrike">
                <a:solidFill>
                  <a:schemeClr val="lt1"/>
                </a:solidFill>
                <a:latin typeface="Century Gothic"/>
                <a:ea typeface="Century Gothic"/>
                <a:cs typeface="Century Gothic"/>
                <a:sym typeface="Century Gothic"/>
              </a:defRPr>
            </a:lvl9pPr>
          </a:lstStyle>
          <a:p/>
        </p:txBody>
      </p:sp>
      <p:sp>
        <p:nvSpPr>
          <p:cNvPr id="259" name="Google Shape;259;p34"/>
          <p:cNvSpPr txBox="1"/>
          <p:nvPr>
            <p:ph idx="6" type="body"/>
          </p:nvPr>
        </p:nvSpPr>
        <p:spPr>
          <a:xfrm>
            <a:off x="2632686" y="5115842"/>
            <a:ext cx="2048100" cy="1565400"/>
          </a:xfrm>
          <a:prstGeom prst="rect">
            <a:avLst/>
          </a:prstGeom>
          <a:noFill/>
          <a:ln>
            <a:noFill/>
          </a:ln>
        </p:spPr>
        <p:txBody>
          <a:bodyPr anchorCtr="0" anchor="t" bIns="45700" lIns="91425" spcFirstLastPara="1" rIns="91425" wrap="square" tIns="45700">
            <a:noAutofit/>
          </a:bodyPr>
          <a:lstStyle>
            <a:lvl1pPr indent="-228600" lvl="0" marL="457200" rtl="0" algn="l">
              <a:lnSpc>
                <a:spcPct val="90000"/>
              </a:lnSpc>
              <a:spcBef>
                <a:spcPts val="1000"/>
              </a:spcBef>
              <a:spcAft>
                <a:spcPts val="0"/>
              </a:spcAft>
              <a:buClr>
                <a:schemeClr val="lt1"/>
              </a:buClr>
              <a:buSzPts val="1400"/>
              <a:buNone/>
              <a:defRPr sz="1400"/>
            </a:lvl1pPr>
            <a:lvl2pPr indent="-228600" lvl="1" marL="914400" rtl="0" algn="l">
              <a:lnSpc>
                <a:spcPct val="90000"/>
              </a:lnSpc>
              <a:spcBef>
                <a:spcPts val="500"/>
              </a:spcBef>
              <a:spcAft>
                <a:spcPts val="0"/>
              </a:spcAft>
              <a:buClr>
                <a:schemeClr val="lt1"/>
              </a:buClr>
              <a:buSzPts val="1200"/>
              <a:buNone/>
              <a:defRPr sz="1200"/>
            </a:lvl2pPr>
            <a:lvl3pPr indent="-228600" lvl="2" marL="1371600" rtl="0" algn="l">
              <a:lnSpc>
                <a:spcPct val="90000"/>
              </a:lnSpc>
              <a:spcBef>
                <a:spcPts val="500"/>
              </a:spcBef>
              <a:spcAft>
                <a:spcPts val="0"/>
              </a:spcAft>
              <a:buClr>
                <a:schemeClr val="lt1"/>
              </a:buClr>
              <a:buSzPts val="1000"/>
              <a:buNone/>
              <a:defRPr sz="1000"/>
            </a:lvl3pPr>
            <a:lvl4pPr indent="-228600" lvl="3" marL="1828800" rtl="0" algn="l">
              <a:lnSpc>
                <a:spcPct val="90000"/>
              </a:lnSpc>
              <a:spcBef>
                <a:spcPts val="500"/>
              </a:spcBef>
              <a:spcAft>
                <a:spcPts val="0"/>
              </a:spcAft>
              <a:buClr>
                <a:schemeClr val="lt1"/>
              </a:buClr>
              <a:buSzPts val="900"/>
              <a:buNone/>
              <a:defRPr sz="900"/>
            </a:lvl4pPr>
            <a:lvl5pPr indent="-228600" lvl="4" marL="2286000" rtl="0" algn="l">
              <a:lnSpc>
                <a:spcPct val="90000"/>
              </a:lnSpc>
              <a:spcBef>
                <a:spcPts val="500"/>
              </a:spcBef>
              <a:spcAft>
                <a:spcPts val="0"/>
              </a:spcAft>
              <a:buClr>
                <a:schemeClr val="lt1"/>
              </a:buClr>
              <a:buSzPts val="900"/>
              <a:buNone/>
              <a:defRPr sz="900"/>
            </a:lvl5pPr>
            <a:lvl6pPr indent="-228600" lvl="5" marL="2743200" rtl="0" algn="l">
              <a:lnSpc>
                <a:spcPct val="90000"/>
              </a:lnSpc>
              <a:spcBef>
                <a:spcPts val="500"/>
              </a:spcBef>
              <a:spcAft>
                <a:spcPts val="0"/>
              </a:spcAft>
              <a:buClr>
                <a:schemeClr val="lt1"/>
              </a:buClr>
              <a:buSzPts val="900"/>
              <a:buNone/>
              <a:defRPr sz="900"/>
            </a:lvl6pPr>
            <a:lvl7pPr indent="-228600" lvl="6" marL="3200400" rtl="0" algn="l">
              <a:lnSpc>
                <a:spcPct val="90000"/>
              </a:lnSpc>
              <a:spcBef>
                <a:spcPts val="500"/>
              </a:spcBef>
              <a:spcAft>
                <a:spcPts val="0"/>
              </a:spcAft>
              <a:buClr>
                <a:schemeClr val="lt1"/>
              </a:buClr>
              <a:buSzPts val="900"/>
              <a:buNone/>
              <a:defRPr sz="900"/>
            </a:lvl7pPr>
            <a:lvl8pPr indent="-228600" lvl="7" marL="3657600" rtl="0" algn="l">
              <a:lnSpc>
                <a:spcPct val="90000"/>
              </a:lnSpc>
              <a:spcBef>
                <a:spcPts val="500"/>
              </a:spcBef>
              <a:spcAft>
                <a:spcPts val="0"/>
              </a:spcAft>
              <a:buClr>
                <a:schemeClr val="lt1"/>
              </a:buClr>
              <a:buSzPts val="900"/>
              <a:buNone/>
              <a:defRPr sz="900"/>
            </a:lvl8pPr>
            <a:lvl9pPr indent="-228600" lvl="8" marL="4114800" rtl="0" algn="l">
              <a:lnSpc>
                <a:spcPct val="90000"/>
              </a:lnSpc>
              <a:spcBef>
                <a:spcPts val="500"/>
              </a:spcBef>
              <a:spcAft>
                <a:spcPts val="0"/>
              </a:spcAft>
              <a:buClr>
                <a:schemeClr val="lt1"/>
              </a:buClr>
              <a:buSzPts val="900"/>
              <a:buNone/>
              <a:defRPr sz="900"/>
            </a:lvl9pPr>
          </a:lstStyle>
          <a:p/>
        </p:txBody>
      </p:sp>
      <p:sp>
        <p:nvSpPr>
          <p:cNvPr id="260" name="Google Shape;260;p34"/>
          <p:cNvSpPr txBox="1"/>
          <p:nvPr>
            <p:ph idx="7" type="body"/>
          </p:nvPr>
        </p:nvSpPr>
        <p:spPr>
          <a:xfrm>
            <a:off x="4794692" y="4387563"/>
            <a:ext cx="2048100" cy="728400"/>
          </a:xfrm>
          <a:prstGeom prst="rect">
            <a:avLst/>
          </a:prstGeom>
          <a:noFill/>
          <a:ln>
            <a:noFill/>
          </a:ln>
        </p:spPr>
        <p:txBody>
          <a:bodyPr anchorCtr="0" anchor="b" bIns="45700" lIns="91425" spcFirstLastPara="1" rIns="91425" wrap="square" tIns="45700">
            <a:noAutofit/>
          </a:bodyPr>
          <a:lstStyle>
            <a:lvl1pPr indent="-228600" lvl="0" marL="457200" rtl="0" algn="l">
              <a:lnSpc>
                <a:spcPct val="90000"/>
              </a:lnSpc>
              <a:spcBef>
                <a:spcPts val="1000"/>
              </a:spcBef>
              <a:spcAft>
                <a:spcPts val="0"/>
              </a:spcAft>
              <a:buClr>
                <a:schemeClr val="lt1"/>
              </a:buClr>
              <a:buSzPts val="2400"/>
              <a:buNone/>
              <a:defRPr b="0" sz="2400">
                <a:solidFill>
                  <a:schemeClr val="lt1"/>
                </a:solidFill>
              </a:defRPr>
            </a:lvl1pPr>
            <a:lvl2pPr indent="-228600" lvl="1" marL="914400" rtl="0" algn="l">
              <a:lnSpc>
                <a:spcPct val="90000"/>
              </a:lnSpc>
              <a:spcBef>
                <a:spcPts val="500"/>
              </a:spcBef>
              <a:spcAft>
                <a:spcPts val="0"/>
              </a:spcAft>
              <a:buClr>
                <a:schemeClr val="lt1"/>
              </a:buClr>
              <a:buSzPts val="2000"/>
              <a:buNone/>
              <a:defRPr b="1" sz="2000"/>
            </a:lvl2pPr>
            <a:lvl3pPr indent="-228600" lvl="2" marL="1371600" rtl="0" algn="l">
              <a:lnSpc>
                <a:spcPct val="90000"/>
              </a:lnSpc>
              <a:spcBef>
                <a:spcPts val="500"/>
              </a:spcBef>
              <a:spcAft>
                <a:spcPts val="0"/>
              </a:spcAft>
              <a:buClr>
                <a:schemeClr val="lt1"/>
              </a:buClr>
              <a:buSzPts val="1800"/>
              <a:buNone/>
              <a:defRPr b="1" sz="1800"/>
            </a:lvl3pPr>
            <a:lvl4pPr indent="-228600" lvl="3" marL="1828800" rtl="0" algn="l">
              <a:lnSpc>
                <a:spcPct val="90000"/>
              </a:lnSpc>
              <a:spcBef>
                <a:spcPts val="500"/>
              </a:spcBef>
              <a:spcAft>
                <a:spcPts val="0"/>
              </a:spcAft>
              <a:buClr>
                <a:schemeClr val="lt1"/>
              </a:buClr>
              <a:buSzPts val="1600"/>
              <a:buNone/>
              <a:defRPr b="1" sz="1600"/>
            </a:lvl4pPr>
            <a:lvl5pPr indent="-228600" lvl="4" marL="2286000" rtl="0" algn="l">
              <a:lnSpc>
                <a:spcPct val="90000"/>
              </a:lnSpc>
              <a:spcBef>
                <a:spcPts val="500"/>
              </a:spcBef>
              <a:spcAft>
                <a:spcPts val="0"/>
              </a:spcAft>
              <a:buClr>
                <a:schemeClr val="lt1"/>
              </a:buClr>
              <a:buSzPts val="1600"/>
              <a:buNone/>
              <a:defRPr b="1" sz="1600"/>
            </a:lvl5pPr>
            <a:lvl6pPr indent="-228600" lvl="5" marL="2743200" rtl="0" algn="l">
              <a:lnSpc>
                <a:spcPct val="90000"/>
              </a:lnSpc>
              <a:spcBef>
                <a:spcPts val="500"/>
              </a:spcBef>
              <a:spcAft>
                <a:spcPts val="0"/>
              </a:spcAft>
              <a:buClr>
                <a:schemeClr val="lt1"/>
              </a:buClr>
              <a:buSzPts val="1600"/>
              <a:buNone/>
              <a:defRPr b="1" sz="1600"/>
            </a:lvl6pPr>
            <a:lvl7pPr indent="-228600" lvl="6" marL="3200400" rtl="0" algn="l">
              <a:lnSpc>
                <a:spcPct val="90000"/>
              </a:lnSpc>
              <a:spcBef>
                <a:spcPts val="500"/>
              </a:spcBef>
              <a:spcAft>
                <a:spcPts val="0"/>
              </a:spcAft>
              <a:buClr>
                <a:schemeClr val="lt1"/>
              </a:buClr>
              <a:buSzPts val="1600"/>
              <a:buNone/>
              <a:defRPr b="1" sz="1600"/>
            </a:lvl7pPr>
            <a:lvl8pPr indent="-228600" lvl="7" marL="3657600" rtl="0" algn="l">
              <a:lnSpc>
                <a:spcPct val="90000"/>
              </a:lnSpc>
              <a:spcBef>
                <a:spcPts val="500"/>
              </a:spcBef>
              <a:spcAft>
                <a:spcPts val="0"/>
              </a:spcAft>
              <a:buClr>
                <a:schemeClr val="lt1"/>
              </a:buClr>
              <a:buSzPts val="1600"/>
              <a:buNone/>
              <a:defRPr b="1" sz="1600"/>
            </a:lvl8pPr>
            <a:lvl9pPr indent="-228600" lvl="8" marL="4114800" rtl="0" algn="l">
              <a:lnSpc>
                <a:spcPct val="90000"/>
              </a:lnSpc>
              <a:spcBef>
                <a:spcPts val="500"/>
              </a:spcBef>
              <a:spcAft>
                <a:spcPts val="0"/>
              </a:spcAft>
              <a:buClr>
                <a:schemeClr val="lt1"/>
              </a:buClr>
              <a:buSzPts val="1600"/>
              <a:buNone/>
              <a:defRPr b="1" sz="1600"/>
            </a:lvl9pPr>
          </a:lstStyle>
          <a:p/>
        </p:txBody>
      </p:sp>
      <p:sp>
        <p:nvSpPr>
          <p:cNvPr id="261" name="Google Shape;261;p34"/>
          <p:cNvSpPr/>
          <p:nvPr>
            <p:ph idx="8" type="pic"/>
          </p:nvPr>
        </p:nvSpPr>
        <p:spPr>
          <a:xfrm>
            <a:off x="4794691" y="2487169"/>
            <a:ext cx="2048100" cy="1609500"/>
          </a:xfrm>
          <a:prstGeom prst="roundRect">
            <a:avLst>
              <a:gd fmla="val 0" name="adj"/>
            </a:avLst>
          </a:prstGeom>
          <a:noFill/>
          <a:ln>
            <a:noFill/>
          </a:ln>
          <a:effectLst>
            <a:outerShdw blurRad="50800" rotWithShape="0" algn="tl" dir="5400000" dist="50800">
              <a:srgbClr val="000000">
                <a:alpha val="42750"/>
              </a:srgbClr>
            </a:outerShdw>
          </a:effectLst>
        </p:spPr>
        <p:txBody>
          <a:bodyPr anchorCtr="0" anchor="t" bIns="45700" lIns="91425" spcFirstLastPara="1" rIns="91425" wrap="square" tIns="45700">
            <a:noAutofit/>
          </a:bodyPr>
          <a:lstStyle>
            <a:lvl1pPr lvl="0" marR="0" rtl="0" algn="ctr">
              <a:lnSpc>
                <a:spcPct val="90000"/>
              </a:lnSpc>
              <a:spcBef>
                <a:spcPts val="1000"/>
              </a:spcBef>
              <a:spcAft>
                <a:spcPts val="0"/>
              </a:spcAft>
              <a:buClr>
                <a:schemeClr val="lt1"/>
              </a:buClr>
              <a:buSzPts val="1600"/>
              <a:buFont typeface="Arial"/>
              <a:buNone/>
              <a:defRPr b="0" i="0" sz="1600" u="none" cap="none" strike="noStrike">
                <a:solidFill>
                  <a:schemeClr val="lt1"/>
                </a:solidFill>
                <a:latin typeface="Century Gothic"/>
                <a:ea typeface="Century Gothic"/>
                <a:cs typeface="Century Gothic"/>
                <a:sym typeface="Century Gothic"/>
              </a:defRPr>
            </a:lvl1pPr>
            <a:lvl2pPr lvl="1" marR="0" rtl="0" algn="l">
              <a:lnSpc>
                <a:spcPct val="90000"/>
              </a:lnSpc>
              <a:spcBef>
                <a:spcPts val="500"/>
              </a:spcBef>
              <a:spcAft>
                <a:spcPts val="0"/>
              </a:spcAft>
              <a:buClr>
                <a:schemeClr val="lt1"/>
              </a:buClr>
              <a:buSzPts val="1600"/>
              <a:buFont typeface="Arial"/>
              <a:buNone/>
              <a:defRPr b="0" i="0" sz="1600" u="none" cap="none" strike="noStrike">
                <a:solidFill>
                  <a:schemeClr val="lt1"/>
                </a:solidFill>
                <a:latin typeface="Century Gothic"/>
                <a:ea typeface="Century Gothic"/>
                <a:cs typeface="Century Gothic"/>
                <a:sym typeface="Century Gothic"/>
              </a:defRPr>
            </a:lvl2pPr>
            <a:lvl3pPr lvl="2" marR="0" rtl="0" algn="l">
              <a:lnSpc>
                <a:spcPct val="90000"/>
              </a:lnSpc>
              <a:spcBef>
                <a:spcPts val="500"/>
              </a:spcBef>
              <a:spcAft>
                <a:spcPts val="0"/>
              </a:spcAft>
              <a:buClr>
                <a:schemeClr val="lt1"/>
              </a:buClr>
              <a:buSzPts val="1600"/>
              <a:buFont typeface="Arial"/>
              <a:buNone/>
              <a:defRPr b="0" i="0" sz="1600" u="none" cap="none" strike="noStrike">
                <a:solidFill>
                  <a:schemeClr val="lt1"/>
                </a:solidFill>
                <a:latin typeface="Century Gothic"/>
                <a:ea typeface="Century Gothic"/>
                <a:cs typeface="Century Gothic"/>
                <a:sym typeface="Century Gothic"/>
              </a:defRPr>
            </a:lvl3pPr>
            <a:lvl4pPr lvl="3" marR="0" rtl="0" algn="l">
              <a:lnSpc>
                <a:spcPct val="90000"/>
              </a:lnSpc>
              <a:spcBef>
                <a:spcPts val="500"/>
              </a:spcBef>
              <a:spcAft>
                <a:spcPts val="0"/>
              </a:spcAft>
              <a:buClr>
                <a:schemeClr val="lt1"/>
              </a:buClr>
              <a:buSzPts val="1600"/>
              <a:buFont typeface="Arial"/>
              <a:buNone/>
              <a:defRPr b="0" i="0" sz="1600" u="none" cap="none" strike="noStrike">
                <a:solidFill>
                  <a:schemeClr val="lt1"/>
                </a:solidFill>
                <a:latin typeface="Century Gothic"/>
                <a:ea typeface="Century Gothic"/>
                <a:cs typeface="Century Gothic"/>
                <a:sym typeface="Century Gothic"/>
              </a:defRPr>
            </a:lvl4pPr>
            <a:lvl5pPr lvl="4" marR="0" rtl="0" algn="l">
              <a:lnSpc>
                <a:spcPct val="90000"/>
              </a:lnSpc>
              <a:spcBef>
                <a:spcPts val="500"/>
              </a:spcBef>
              <a:spcAft>
                <a:spcPts val="0"/>
              </a:spcAft>
              <a:buClr>
                <a:schemeClr val="lt1"/>
              </a:buClr>
              <a:buSzPts val="1600"/>
              <a:buFont typeface="Arial"/>
              <a:buNone/>
              <a:defRPr b="0" i="0" sz="1600" u="none" cap="none" strike="noStrike">
                <a:solidFill>
                  <a:schemeClr val="lt1"/>
                </a:solidFill>
                <a:latin typeface="Century Gothic"/>
                <a:ea typeface="Century Gothic"/>
                <a:cs typeface="Century Gothic"/>
                <a:sym typeface="Century Gothic"/>
              </a:defRPr>
            </a:lvl5pPr>
            <a:lvl6pPr lvl="5" marR="0" rtl="0" algn="l">
              <a:lnSpc>
                <a:spcPct val="90000"/>
              </a:lnSpc>
              <a:spcBef>
                <a:spcPts val="500"/>
              </a:spcBef>
              <a:spcAft>
                <a:spcPts val="0"/>
              </a:spcAft>
              <a:buClr>
                <a:schemeClr val="lt1"/>
              </a:buClr>
              <a:buSzPts val="1600"/>
              <a:buFont typeface="Arial"/>
              <a:buNone/>
              <a:defRPr b="0" i="0" sz="1600" u="none" cap="none" strike="noStrike">
                <a:solidFill>
                  <a:schemeClr val="lt1"/>
                </a:solidFill>
                <a:latin typeface="Century Gothic"/>
                <a:ea typeface="Century Gothic"/>
                <a:cs typeface="Century Gothic"/>
                <a:sym typeface="Century Gothic"/>
              </a:defRPr>
            </a:lvl6pPr>
            <a:lvl7pPr lvl="6" marR="0" rtl="0" algn="l">
              <a:lnSpc>
                <a:spcPct val="90000"/>
              </a:lnSpc>
              <a:spcBef>
                <a:spcPts val="500"/>
              </a:spcBef>
              <a:spcAft>
                <a:spcPts val="0"/>
              </a:spcAft>
              <a:buClr>
                <a:schemeClr val="lt1"/>
              </a:buClr>
              <a:buSzPts val="1600"/>
              <a:buFont typeface="Arial"/>
              <a:buNone/>
              <a:defRPr b="0" i="0" sz="1600" u="none" cap="none" strike="noStrike">
                <a:solidFill>
                  <a:schemeClr val="lt1"/>
                </a:solidFill>
                <a:latin typeface="Century Gothic"/>
                <a:ea typeface="Century Gothic"/>
                <a:cs typeface="Century Gothic"/>
                <a:sym typeface="Century Gothic"/>
              </a:defRPr>
            </a:lvl7pPr>
            <a:lvl8pPr lvl="7" marR="0" rtl="0" algn="l">
              <a:lnSpc>
                <a:spcPct val="90000"/>
              </a:lnSpc>
              <a:spcBef>
                <a:spcPts val="500"/>
              </a:spcBef>
              <a:spcAft>
                <a:spcPts val="0"/>
              </a:spcAft>
              <a:buClr>
                <a:schemeClr val="lt1"/>
              </a:buClr>
              <a:buSzPts val="1600"/>
              <a:buFont typeface="Arial"/>
              <a:buNone/>
              <a:defRPr b="0" i="0" sz="1600" u="none" cap="none" strike="noStrike">
                <a:solidFill>
                  <a:schemeClr val="lt1"/>
                </a:solidFill>
                <a:latin typeface="Century Gothic"/>
                <a:ea typeface="Century Gothic"/>
                <a:cs typeface="Century Gothic"/>
                <a:sym typeface="Century Gothic"/>
              </a:defRPr>
            </a:lvl8pPr>
            <a:lvl9pPr lvl="8" marR="0" rtl="0" algn="l">
              <a:lnSpc>
                <a:spcPct val="90000"/>
              </a:lnSpc>
              <a:spcBef>
                <a:spcPts val="500"/>
              </a:spcBef>
              <a:spcAft>
                <a:spcPts val="0"/>
              </a:spcAft>
              <a:buClr>
                <a:schemeClr val="lt1"/>
              </a:buClr>
              <a:buSzPts val="1600"/>
              <a:buFont typeface="Arial"/>
              <a:buNone/>
              <a:defRPr b="0" i="0" sz="1600" u="none" cap="none" strike="noStrike">
                <a:solidFill>
                  <a:schemeClr val="lt1"/>
                </a:solidFill>
                <a:latin typeface="Century Gothic"/>
                <a:ea typeface="Century Gothic"/>
                <a:cs typeface="Century Gothic"/>
                <a:sym typeface="Century Gothic"/>
              </a:defRPr>
            </a:lvl9pPr>
          </a:lstStyle>
          <a:p/>
        </p:txBody>
      </p:sp>
      <p:sp>
        <p:nvSpPr>
          <p:cNvPr id="262" name="Google Shape;262;p34"/>
          <p:cNvSpPr txBox="1"/>
          <p:nvPr>
            <p:ph idx="9" type="body"/>
          </p:nvPr>
        </p:nvSpPr>
        <p:spPr>
          <a:xfrm>
            <a:off x="4794618" y="5115840"/>
            <a:ext cx="2048100" cy="1565400"/>
          </a:xfrm>
          <a:prstGeom prst="rect">
            <a:avLst/>
          </a:prstGeom>
          <a:noFill/>
          <a:ln>
            <a:noFill/>
          </a:ln>
        </p:spPr>
        <p:txBody>
          <a:bodyPr anchorCtr="0" anchor="t" bIns="45700" lIns="91425" spcFirstLastPara="1" rIns="91425" wrap="square" tIns="45700">
            <a:noAutofit/>
          </a:bodyPr>
          <a:lstStyle>
            <a:lvl1pPr indent="-228600" lvl="0" marL="457200" rtl="0" algn="l">
              <a:lnSpc>
                <a:spcPct val="90000"/>
              </a:lnSpc>
              <a:spcBef>
                <a:spcPts val="1000"/>
              </a:spcBef>
              <a:spcAft>
                <a:spcPts val="0"/>
              </a:spcAft>
              <a:buClr>
                <a:schemeClr val="lt1"/>
              </a:buClr>
              <a:buSzPts val="1400"/>
              <a:buNone/>
              <a:defRPr sz="1400"/>
            </a:lvl1pPr>
            <a:lvl2pPr indent="-228600" lvl="1" marL="914400" rtl="0" algn="l">
              <a:lnSpc>
                <a:spcPct val="90000"/>
              </a:lnSpc>
              <a:spcBef>
                <a:spcPts val="500"/>
              </a:spcBef>
              <a:spcAft>
                <a:spcPts val="0"/>
              </a:spcAft>
              <a:buClr>
                <a:schemeClr val="lt1"/>
              </a:buClr>
              <a:buSzPts val="1200"/>
              <a:buNone/>
              <a:defRPr sz="1200"/>
            </a:lvl2pPr>
            <a:lvl3pPr indent="-228600" lvl="2" marL="1371600" rtl="0" algn="l">
              <a:lnSpc>
                <a:spcPct val="90000"/>
              </a:lnSpc>
              <a:spcBef>
                <a:spcPts val="500"/>
              </a:spcBef>
              <a:spcAft>
                <a:spcPts val="0"/>
              </a:spcAft>
              <a:buClr>
                <a:schemeClr val="lt1"/>
              </a:buClr>
              <a:buSzPts val="1000"/>
              <a:buNone/>
              <a:defRPr sz="1000"/>
            </a:lvl3pPr>
            <a:lvl4pPr indent="-228600" lvl="3" marL="1828800" rtl="0" algn="l">
              <a:lnSpc>
                <a:spcPct val="90000"/>
              </a:lnSpc>
              <a:spcBef>
                <a:spcPts val="500"/>
              </a:spcBef>
              <a:spcAft>
                <a:spcPts val="0"/>
              </a:spcAft>
              <a:buClr>
                <a:schemeClr val="lt1"/>
              </a:buClr>
              <a:buSzPts val="900"/>
              <a:buNone/>
              <a:defRPr sz="900"/>
            </a:lvl4pPr>
            <a:lvl5pPr indent="-228600" lvl="4" marL="2286000" rtl="0" algn="l">
              <a:lnSpc>
                <a:spcPct val="90000"/>
              </a:lnSpc>
              <a:spcBef>
                <a:spcPts val="500"/>
              </a:spcBef>
              <a:spcAft>
                <a:spcPts val="0"/>
              </a:spcAft>
              <a:buClr>
                <a:schemeClr val="lt1"/>
              </a:buClr>
              <a:buSzPts val="900"/>
              <a:buNone/>
              <a:defRPr sz="900"/>
            </a:lvl5pPr>
            <a:lvl6pPr indent="-228600" lvl="5" marL="2743200" rtl="0" algn="l">
              <a:lnSpc>
                <a:spcPct val="90000"/>
              </a:lnSpc>
              <a:spcBef>
                <a:spcPts val="500"/>
              </a:spcBef>
              <a:spcAft>
                <a:spcPts val="0"/>
              </a:spcAft>
              <a:buClr>
                <a:schemeClr val="lt1"/>
              </a:buClr>
              <a:buSzPts val="900"/>
              <a:buNone/>
              <a:defRPr sz="900"/>
            </a:lvl6pPr>
            <a:lvl7pPr indent="-228600" lvl="6" marL="3200400" rtl="0" algn="l">
              <a:lnSpc>
                <a:spcPct val="90000"/>
              </a:lnSpc>
              <a:spcBef>
                <a:spcPts val="500"/>
              </a:spcBef>
              <a:spcAft>
                <a:spcPts val="0"/>
              </a:spcAft>
              <a:buClr>
                <a:schemeClr val="lt1"/>
              </a:buClr>
              <a:buSzPts val="900"/>
              <a:buNone/>
              <a:defRPr sz="900"/>
            </a:lvl7pPr>
            <a:lvl8pPr indent="-228600" lvl="7" marL="3657600" rtl="0" algn="l">
              <a:lnSpc>
                <a:spcPct val="90000"/>
              </a:lnSpc>
              <a:spcBef>
                <a:spcPts val="500"/>
              </a:spcBef>
              <a:spcAft>
                <a:spcPts val="0"/>
              </a:spcAft>
              <a:buClr>
                <a:schemeClr val="lt1"/>
              </a:buClr>
              <a:buSzPts val="900"/>
              <a:buNone/>
              <a:defRPr sz="900"/>
            </a:lvl8pPr>
            <a:lvl9pPr indent="-228600" lvl="8" marL="4114800" rtl="0" algn="l">
              <a:lnSpc>
                <a:spcPct val="90000"/>
              </a:lnSpc>
              <a:spcBef>
                <a:spcPts val="500"/>
              </a:spcBef>
              <a:spcAft>
                <a:spcPts val="0"/>
              </a:spcAft>
              <a:buClr>
                <a:schemeClr val="lt1"/>
              </a:buClr>
              <a:buSzPts val="900"/>
              <a:buNone/>
              <a:defRPr sz="900"/>
            </a:lvl9pPr>
          </a:lstStyle>
          <a:p/>
        </p:txBody>
      </p:sp>
      <p:sp>
        <p:nvSpPr>
          <p:cNvPr id="263" name="Google Shape;263;p34"/>
          <p:cNvSpPr txBox="1"/>
          <p:nvPr>
            <p:ph idx="10" type="dt"/>
          </p:nvPr>
        </p:nvSpPr>
        <p:spPr>
          <a:xfrm>
            <a:off x="5129784" y="6780108"/>
            <a:ext cx="1710000" cy="389400"/>
          </a:xfrm>
          <a:prstGeom prst="rect">
            <a:avLst/>
          </a:prstGeom>
          <a:noFill/>
          <a:ln>
            <a:noFill/>
          </a:ln>
        </p:spPr>
        <p:txBody>
          <a:bodyPr anchorCtr="0" anchor="ctr" bIns="45700" lIns="91425" spcFirstLastPara="1" rIns="91425" wrap="square" tIns="45700">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64" name="Google Shape;264;p34"/>
          <p:cNvSpPr txBox="1"/>
          <p:nvPr>
            <p:ph idx="11" type="ftr"/>
          </p:nvPr>
        </p:nvSpPr>
        <p:spPr>
          <a:xfrm>
            <a:off x="475488" y="6779569"/>
            <a:ext cx="4544700" cy="3894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65" name="Google Shape;265;p34"/>
          <p:cNvSpPr txBox="1"/>
          <p:nvPr>
            <p:ph idx="12" type="sldNum"/>
          </p:nvPr>
        </p:nvSpPr>
        <p:spPr>
          <a:xfrm>
            <a:off x="5257800" y="406401"/>
            <a:ext cx="1581900" cy="3894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66" name="Shape 266"/>
        <p:cNvGrpSpPr/>
        <p:nvPr/>
      </p:nvGrpSpPr>
      <p:grpSpPr>
        <a:xfrm>
          <a:off x="0" y="0"/>
          <a:ext cx="0" cy="0"/>
          <a:chOff x="0" y="0"/>
          <a:chExt cx="0" cy="0"/>
        </a:xfrm>
      </p:grpSpPr>
      <p:sp>
        <p:nvSpPr>
          <p:cNvPr id="267" name="Google Shape;267;p35"/>
          <p:cNvSpPr txBox="1"/>
          <p:nvPr>
            <p:ph type="title"/>
          </p:nvPr>
        </p:nvSpPr>
        <p:spPr>
          <a:xfrm>
            <a:off x="1737360" y="815331"/>
            <a:ext cx="5102400" cy="1379100"/>
          </a:xfrm>
          <a:prstGeom prst="rect">
            <a:avLst/>
          </a:prstGeom>
          <a:noFill/>
          <a:ln>
            <a:noFill/>
          </a:ln>
        </p:spPr>
        <p:txBody>
          <a:bodyPr anchorCtr="0" anchor="ctr" bIns="45700" lIns="91425" spcFirstLastPara="1" rIns="91425" wrap="square" tIns="45700">
            <a:noAutofit/>
          </a:bodyPr>
          <a:lstStyle>
            <a:lvl1pPr lvl="0" rtl="0" algn="r">
              <a:lnSpc>
                <a:spcPct val="90000"/>
              </a:lnSpc>
              <a:spcBef>
                <a:spcPts val="0"/>
              </a:spcBef>
              <a:spcAft>
                <a:spcPts val="0"/>
              </a:spcAft>
              <a:buClr>
                <a:schemeClr val="lt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68" name="Google Shape;268;p35"/>
          <p:cNvSpPr txBox="1"/>
          <p:nvPr>
            <p:ph idx="1" type="body"/>
          </p:nvPr>
        </p:nvSpPr>
        <p:spPr>
          <a:xfrm rot="5400000">
            <a:off x="1487412" y="1328964"/>
            <a:ext cx="4340400" cy="6364200"/>
          </a:xfrm>
          <a:prstGeom prst="rect">
            <a:avLst/>
          </a:prstGeom>
          <a:noFill/>
          <a:ln>
            <a:noFill/>
          </a:ln>
        </p:spPr>
        <p:txBody>
          <a:bodyPr anchorCtr="0" anchor="t" bIns="45700" lIns="91425" spcFirstLastPara="1" rIns="91425" wrap="square" tIns="45700">
            <a:noAutofit/>
          </a:bodyPr>
          <a:lstStyle>
            <a:lvl1pPr indent="-342900" lvl="0" marL="457200" rtl="0" algn="l">
              <a:lnSpc>
                <a:spcPct val="90000"/>
              </a:lnSpc>
              <a:spcBef>
                <a:spcPts val="1000"/>
              </a:spcBef>
              <a:spcAft>
                <a:spcPts val="0"/>
              </a:spcAft>
              <a:buClr>
                <a:schemeClr val="lt1"/>
              </a:buClr>
              <a:buSzPts val="1800"/>
              <a:buChar char="•"/>
              <a:defRPr/>
            </a:lvl1pPr>
            <a:lvl2pPr indent="-342900" lvl="1" marL="914400" rtl="0" algn="l">
              <a:lnSpc>
                <a:spcPct val="90000"/>
              </a:lnSpc>
              <a:spcBef>
                <a:spcPts val="500"/>
              </a:spcBef>
              <a:spcAft>
                <a:spcPts val="0"/>
              </a:spcAft>
              <a:buClr>
                <a:schemeClr val="lt1"/>
              </a:buClr>
              <a:buSzPts val="1800"/>
              <a:buChar char="•"/>
              <a:defRPr/>
            </a:lvl2pPr>
            <a:lvl3pPr indent="-342900" lvl="2" marL="1371600" rtl="0" algn="l">
              <a:lnSpc>
                <a:spcPct val="90000"/>
              </a:lnSpc>
              <a:spcBef>
                <a:spcPts val="500"/>
              </a:spcBef>
              <a:spcAft>
                <a:spcPts val="0"/>
              </a:spcAft>
              <a:buClr>
                <a:schemeClr val="lt1"/>
              </a:buClr>
              <a:buSzPts val="1800"/>
              <a:buChar char="•"/>
              <a:defRPr/>
            </a:lvl3pPr>
            <a:lvl4pPr indent="-342900" lvl="3" marL="1828800" rtl="0" algn="l">
              <a:lnSpc>
                <a:spcPct val="90000"/>
              </a:lnSpc>
              <a:spcBef>
                <a:spcPts val="500"/>
              </a:spcBef>
              <a:spcAft>
                <a:spcPts val="0"/>
              </a:spcAft>
              <a:buClr>
                <a:schemeClr val="lt1"/>
              </a:buClr>
              <a:buSzPts val="1800"/>
              <a:buChar char="•"/>
              <a:defRPr/>
            </a:lvl4pPr>
            <a:lvl5pPr indent="-342900" lvl="4" marL="2286000" rtl="0" algn="l">
              <a:lnSpc>
                <a:spcPct val="90000"/>
              </a:lnSpc>
              <a:spcBef>
                <a:spcPts val="500"/>
              </a:spcBef>
              <a:spcAft>
                <a:spcPts val="0"/>
              </a:spcAft>
              <a:buClr>
                <a:schemeClr val="lt1"/>
              </a:buClr>
              <a:buSzPts val="1800"/>
              <a:buChar char="•"/>
              <a:defRPr/>
            </a:lvl5pPr>
            <a:lvl6pPr indent="-342900" lvl="5" marL="2743200" rtl="0" algn="l">
              <a:lnSpc>
                <a:spcPct val="90000"/>
              </a:lnSpc>
              <a:spcBef>
                <a:spcPts val="500"/>
              </a:spcBef>
              <a:spcAft>
                <a:spcPts val="0"/>
              </a:spcAft>
              <a:buClr>
                <a:schemeClr val="lt1"/>
              </a:buClr>
              <a:buSzPts val="1800"/>
              <a:buChar char="•"/>
              <a:defRPr/>
            </a:lvl6pPr>
            <a:lvl7pPr indent="-342900" lvl="6" marL="3200400" rtl="0" algn="l">
              <a:lnSpc>
                <a:spcPct val="90000"/>
              </a:lnSpc>
              <a:spcBef>
                <a:spcPts val="500"/>
              </a:spcBef>
              <a:spcAft>
                <a:spcPts val="0"/>
              </a:spcAft>
              <a:buClr>
                <a:schemeClr val="lt1"/>
              </a:buClr>
              <a:buSzPts val="1800"/>
              <a:buChar char="•"/>
              <a:defRPr/>
            </a:lvl7pPr>
            <a:lvl8pPr indent="-342900" lvl="7" marL="3657600" rtl="0" algn="l">
              <a:lnSpc>
                <a:spcPct val="90000"/>
              </a:lnSpc>
              <a:spcBef>
                <a:spcPts val="500"/>
              </a:spcBef>
              <a:spcAft>
                <a:spcPts val="0"/>
              </a:spcAft>
              <a:buClr>
                <a:schemeClr val="lt1"/>
              </a:buClr>
              <a:buSzPts val="1800"/>
              <a:buChar char="•"/>
              <a:defRPr/>
            </a:lvl8pPr>
            <a:lvl9pPr indent="-342900" lvl="8" marL="4114800" rtl="0" algn="l">
              <a:lnSpc>
                <a:spcPct val="90000"/>
              </a:lnSpc>
              <a:spcBef>
                <a:spcPts val="500"/>
              </a:spcBef>
              <a:spcAft>
                <a:spcPts val="0"/>
              </a:spcAft>
              <a:buClr>
                <a:schemeClr val="lt1"/>
              </a:buClr>
              <a:buSzPts val="1800"/>
              <a:buChar char="•"/>
              <a:defRPr/>
            </a:lvl9pPr>
          </a:lstStyle>
          <a:p/>
        </p:txBody>
      </p:sp>
      <p:sp>
        <p:nvSpPr>
          <p:cNvPr id="269" name="Google Shape;269;p35"/>
          <p:cNvSpPr txBox="1"/>
          <p:nvPr>
            <p:ph idx="10" type="dt"/>
          </p:nvPr>
        </p:nvSpPr>
        <p:spPr>
          <a:xfrm>
            <a:off x="5129784" y="6780108"/>
            <a:ext cx="1710000" cy="389400"/>
          </a:xfrm>
          <a:prstGeom prst="rect">
            <a:avLst/>
          </a:prstGeom>
          <a:noFill/>
          <a:ln>
            <a:noFill/>
          </a:ln>
        </p:spPr>
        <p:txBody>
          <a:bodyPr anchorCtr="0" anchor="ctr" bIns="45700" lIns="91425" spcFirstLastPara="1" rIns="91425" wrap="square" tIns="45700">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70" name="Google Shape;270;p35"/>
          <p:cNvSpPr txBox="1"/>
          <p:nvPr>
            <p:ph idx="11" type="ftr"/>
          </p:nvPr>
        </p:nvSpPr>
        <p:spPr>
          <a:xfrm>
            <a:off x="475488" y="6779569"/>
            <a:ext cx="4544700" cy="3894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71" name="Google Shape;271;p35"/>
          <p:cNvSpPr txBox="1"/>
          <p:nvPr>
            <p:ph idx="12" type="sldNum"/>
          </p:nvPr>
        </p:nvSpPr>
        <p:spPr>
          <a:xfrm>
            <a:off x="5257800" y="406401"/>
            <a:ext cx="1581900" cy="3894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showMasterSp="0" type="vertTitleAndTx">
  <p:cSld name="VERTICAL_TITLE_AND_VERTICAL_TEXT">
    <p:spTree>
      <p:nvGrpSpPr>
        <p:cNvPr id="272" name="Shape 272"/>
        <p:cNvGrpSpPr/>
        <p:nvPr/>
      </p:nvGrpSpPr>
      <p:grpSpPr>
        <a:xfrm>
          <a:off x="0" y="0"/>
          <a:ext cx="0" cy="0"/>
          <a:chOff x="0" y="0"/>
          <a:chExt cx="0" cy="0"/>
        </a:xfrm>
      </p:grpSpPr>
      <p:pic>
        <p:nvPicPr>
          <p:cNvPr descr="C0-HD-BTM.png" id="273" name="Google Shape;273;p36"/>
          <p:cNvPicPr preferRelativeResize="0"/>
          <p:nvPr/>
        </p:nvPicPr>
        <p:blipFill rotWithShape="1">
          <a:blip r:embed="rId2">
            <a:alphaModFix/>
          </a:blip>
          <a:srcRect b="0" l="0" r="0" t="0"/>
          <a:stretch/>
        </p:blipFill>
        <p:spPr>
          <a:xfrm>
            <a:off x="0" y="5328920"/>
            <a:ext cx="7315200" cy="1489710"/>
          </a:xfrm>
          <a:prstGeom prst="rect">
            <a:avLst/>
          </a:prstGeom>
          <a:noFill/>
          <a:ln>
            <a:noFill/>
          </a:ln>
        </p:spPr>
      </p:pic>
      <p:sp>
        <p:nvSpPr>
          <p:cNvPr id="274" name="Google Shape;274;p36"/>
          <p:cNvSpPr txBox="1"/>
          <p:nvPr>
            <p:ph type="title"/>
          </p:nvPr>
        </p:nvSpPr>
        <p:spPr>
          <a:xfrm rot="5400000">
            <a:off x="3956712" y="2445795"/>
            <a:ext cx="4531800" cy="12342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Clr>
                <a:schemeClr val="lt1"/>
              </a:buClr>
              <a:buSzPts val="4000"/>
              <a:buFont typeface="Century Gothic"/>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75" name="Google Shape;275;p36"/>
          <p:cNvSpPr txBox="1"/>
          <p:nvPr>
            <p:ph idx="1" type="body"/>
          </p:nvPr>
        </p:nvSpPr>
        <p:spPr>
          <a:xfrm rot="5400000">
            <a:off x="720116" y="551068"/>
            <a:ext cx="4533000" cy="5022600"/>
          </a:xfrm>
          <a:prstGeom prst="rect">
            <a:avLst/>
          </a:prstGeom>
          <a:noFill/>
          <a:ln>
            <a:noFill/>
          </a:ln>
        </p:spPr>
        <p:txBody>
          <a:bodyPr anchorCtr="0" anchor="t" bIns="45700" lIns="91425" spcFirstLastPara="1" rIns="91425" wrap="square" tIns="45700">
            <a:noAutofit/>
          </a:bodyPr>
          <a:lstStyle>
            <a:lvl1pPr indent="-342900" lvl="0" marL="457200" rtl="0" algn="l">
              <a:lnSpc>
                <a:spcPct val="90000"/>
              </a:lnSpc>
              <a:spcBef>
                <a:spcPts val="1000"/>
              </a:spcBef>
              <a:spcAft>
                <a:spcPts val="0"/>
              </a:spcAft>
              <a:buClr>
                <a:schemeClr val="lt1"/>
              </a:buClr>
              <a:buSzPts val="1800"/>
              <a:buChar char="•"/>
              <a:defRPr/>
            </a:lvl1pPr>
            <a:lvl2pPr indent="-342900" lvl="1" marL="914400" rtl="0" algn="l">
              <a:lnSpc>
                <a:spcPct val="90000"/>
              </a:lnSpc>
              <a:spcBef>
                <a:spcPts val="500"/>
              </a:spcBef>
              <a:spcAft>
                <a:spcPts val="0"/>
              </a:spcAft>
              <a:buClr>
                <a:schemeClr val="lt1"/>
              </a:buClr>
              <a:buSzPts val="1800"/>
              <a:buChar char="•"/>
              <a:defRPr/>
            </a:lvl2pPr>
            <a:lvl3pPr indent="-342900" lvl="2" marL="1371600" rtl="0" algn="l">
              <a:lnSpc>
                <a:spcPct val="90000"/>
              </a:lnSpc>
              <a:spcBef>
                <a:spcPts val="500"/>
              </a:spcBef>
              <a:spcAft>
                <a:spcPts val="0"/>
              </a:spcAft>
              <a:buClr>
                <a:schemeClr val="lt1"/>
              </a:buClr>
              <a:buSzPts val="1800"/>
              <a:buChar char="•"/>
              <a:defRPr/>
            </a:lvl3pPr>
            <a:lvl4pPr indent="-342900" lvl="3" marL="1828800" rtl="0" algn="l">
              <a:lnSpc>
                <a:spcPct val="90000"/>
              </a:lnSpc>
              <a:spcBef>
                <a:spcPts val="500"/>
              </a:spcBef>
              <a:spcAft>
                <a:spcPts val="0"/>
              </a:spcAft>
              <a:buClr>
                <a:schemeClr val="lt1"/>
              </a:buClr>
              <a:buSzPts val="1800"/>
              <a:buChar char="•"/>
              <a:defRPr/>
            </a:lvl4pPr>
            <a:lvl5pPr indent="-342900" lvl="4" marL="2286000" rtl="0" algn="l">
              <a:lnSpc>
                <a:spcPct val="90000"/>
              </a:lnSpc>
              <a:spcBef>
                <a:spcPts val="500"/>
              </a:spcBef>
              <a:spcAft>
                <a:spcPts val="0"/>
              </a:spcAft>
              <a:buClr>
                <a:schemeClr val="lt1"/>
              </a:buClr>
              <a:buSzPts val="1800"/>
              <a:buChar char="•"/>
              <a:defRPr/>
            </a:lvl5pPr>
            <a:lvl6pPr indent="-342900" lvl="5" marL="2743200" rtl="0" algn="l">
              <a:lnSpc>
                <a:spcPct val="90000"/>
              </a:lnSpc>
              <a:spcBef>
                <a:spcPts val="500"/>
              </a:spcBef>
              <a:spcAft>
                <a:spcPts val="0"/>
              </a:spcAft>
              <a:buClr>
                <a:schemeClr val="lt1"/>
              </a:buClr>
              <a:buSzPts val="1800"/>
              <a:buChar char="•"/>
              <a:defRPr/>
            </a:lvl6pPr>
            <a:lvl7pPr indent="-342900" lvl="6" marL="3200400" rtl="0" algn="l">
              <a:lnSpc>
                <a:spcPct val="90000"/>
              </a:lnSpc>
              <a:spcBef>
                <a:spcPts val="500"/>
              </a:spcBef>
              <a:spcAft>
                <a:spcPts val="0"/>
              </a:spcAft>
              <a:buClr>
                <a:schemeClr val="lt1"/>
              </a:buClr>
              <a:buSzPts val="1800"/>
              <a:buChar char="•"/>
              <a:defRPr/>
            </a:lvl7pPr>
            <a:lvl8pPr indent="-342900" lvl="7" marL="3657600" rtl="0" algn="l">
              <a:lnSpc>
                <a:spcPct val="90000"/>
              </a:lnSpc>
              <a:spcBef>
                <a:spcPts val="500"/>
              </a:spcBef>
              <a:spcAft>
                <a:spcPts val="0"/>
              </a:spcAft>
              <a:buClr>
                <a:schemeClr val="lt1"/>
              </a:buClr>
              <a:buSzPts val="1800"/>
              <a:buChar char="•"/>
              <a:defRPr/>
            </a:lvl8pPr>
            <a:lvl9pPr indent="-342900" lvl="8" marL="4114800" rtl="0" algn="l">
              <a:lnSpc>
                <a:spcPct val="90000"/>
              </a:lnSpc>
              <a:spcBef>
                <a:spcPts val="500"/>
              </a:spcBef>
              <a:spcAft>
                <a:spcPts val="0"/>
              </a:spcAft>
              <a:buClr>
                <a:schemeClr val="lt1"/>
              </a:buClr>
              <a:buSzPts val="1800"/>
              <a:buChar char="•"/>
              <a:defRPr/>
            </a:lvl9pPr>
          </a:lstStyle>
          <a:p/>
        </p:txBody>
      </p:sp>
      <p:sp>
        <p:nvSpPr>
          <p:cNvPr id="276" name="Google Shape;276;p36"/>
          <p:cNvSpPr txBox="1"/>
          <p:nvPr>
            <p:ph idx="10" type="dt"/>
          </p:nvPr>
        </p:nvSpPr>
        <p:spPr>
          <a:xfrm>
            <a:off x="4449741" y="406401"/>
            <a:ext cx="1746600" cy="389400"/>
          </a:xfrm>
          <a:prstGeom prst="rect">
            <a:avLst/>
          </a:prstGeom>
          <a:noFill/>
          <a:ln>
            <a:noFill/>
          </a:ln>
        </p:spPr>
        <p:txBody>
          <a:bodyPr anchorCtr="0" anchor="ctr" bIns="45700" lIns="91425" spcFirstLastPara="1" rIns="91425" wrap="square" tIns="45700">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77" name="Google Shape;277;p36"/>
          <p:cNvSpPr txBox="1"/>
          <p:nvPr>
            <p:ph idx="11" type="ftr"/>
          </p:nvPr>
        </p:nvSpPr>
        <p:spPr>
          <a:xfrm>
            <a:off x="475488" y="406401"/>
            <a:ext cx="3864600" cy="3894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78" name="Google Shape;278;p36"/>
          <p:cNvSpPr txBox="1"/>
          <p:nvPr>
            <p:ph idx="12" type="sldNum"/>
          </p:nvPr>
        </p:nvSpPr>
        <p:spPr>
          <a:xfrm>
            <a:off x="6305973" y="406401"/>
            <a:ext cx="533700" cy="3894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6" name="Shape 36"/>
        <p:cNvGrpSpPr/>
        <p:nvPr/>
      </p:nvGrpSpPr>
      <p:grpSpPr>
        <a:xfrm>
          <a:off x="0" y="0"/>
          <a:ext cx="0" cy="0"/>
          <a:chOff x="0" y="0"/>
          <a:chExt cx="0" cy="0"/>
        </a:xfrm>
      </p:grpSpPr>
      <p:sp>
        <p:nvSpPr>
          <p:cNvPr id="37" name="Google Shape;37;p5"/>
          <p:cNvSpPr txBox="1"/>
          <p:nvPr>
            <p:ph type="title"/>
          </p:nvPr>
        </p:nvSpPr>
        <p:spPr>
          <a:xfrm>
            <a:off x="1737360" y="815331"/>
            <a:ext cx="5102352" cy="1379230"/>
          </a:xfrm>
          <a:prstGeom prst="rect">
            <a:avLst/>
          </a:prstGeom>
          <a:noFill/>
          <a:ln>
            <a:noFill/>
          </a:ln>
        </p:spPr>
        <p:txBody>
          <a:bodyPr anchorCtr="0" anchor="ctr" bIns="45700" lIns="91425" spcFirstLastPara="1" rIns="91425" wrap="square" tIns="45700">
            <a:noAutofit/>
          </a:bodyPr>
          <a:lstStyle>
            <a:lvl1pPr lvl="0" algn="r">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8" name="Google Shape;38;p5"/>
          <p:cNvSpPr txBox="1"/>
          <p:nvPr>
            <p:ph idx="1" type="body"/>
          </p:nvPr>
        </p:nvSpPr>
        <p:spPr>
          <a:xfrm>
            <a:off x="475489" y="2340864"/>
            <a:ext cx="3128463" cy="4340352"/>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800"/>
              </a:spcBef>
              <a:spcAft>
                <a:spcPts val="0"/>
              </a:spcAft>
              <a:buClr>
                <a:schemeClr val="lt1"/>
              </a:buClr>
              <a:buSzPts val="1800"/>
              <a:buChar char="•"/>
              <a:defRPr/>
            </a:lvl1pPr>
            <a:lvl2pPr indent="-342900" lvl="1" marL="914400" algn="l">
              <a:lnSpc>
                <a:spcPct val="90000"/>
              </a:lnSpc>
              <a:spcBef>
                <a:spcPts val="400"/>
              </a:spcBef>
              <a:spcAft>
                <a:spcPts val="0"/>
              </a:spcAft>
              <a:buClr>
                <a:schemeClr val="lt1"/>
              </a:buClr>
              <a:buSzPts val="1800"/>
              <a:buChar char="•"/>
              <a:defRPr/>
            </a:lvl2pPr>
            <a:lvl3pPr indent="-342900" lvl="2" marL="1371600" algn="l">
              <a:lnSpc>
                <a:spcPct val="90000"/>
              </a:lnSpc>
              <a:spcBef>
                <a:spcPts val="400"/>
              </a:spcBef>
              <a:spcAft>
                <a:spcPts val="0"/>
              </a:spcAft>
              <a:buClr>
                <a:schemeClr val="lt1"/>
              </a:buClr>
              <a:buSzPts val="1800"/>
              <a:buChar char="•"/>
              <a:defRPr/>
            </a:lvl3pPr>
            <a:lvl4pPr indent="-342900" lvl="3" marL="1828800" algn="l">
              <a:lnSpc>
                <a:spcPct val="90000"/>
              </a:lnSpc>
              <a:spcBef>
                <a:spcPts val="400"/>
              </a:spcBef>
              <a:spcAft>
                <a:spcPts val="0"/>
              </a:spcAft>
              <a:buClr>
                <a:schemeClr val="lt1"/>
              </a:buClr>
              <a:buSzPts val="1800"/>
              <a:buChar char="•"/>
              <a:defRPr/>
            </a:lvl4pPr>
            <a:lvl5pPr indent="-342900" lvl="4" marL="2286000" algn="l">
              <a:lnSpc>
                <a:spcPct val="90000"/>
              </a:lnSpc>
              <a:spcBef>
                <a:spcPts val="400"/>
              </a:spcBef>
              <a:spcAft>
                <a:spcPts val="0"/>
              </a:spcAft>
              <a:buClr>
                <a:schemeClr val="lt1"/>
              </a:buClr>
              <a:buSzPts val="1800"/>
              <a:buChar char="•"/>
              <a:defRPr/>
            </a:lvl5pPr>
            <a:lvl6pPr indent="-342900" lvl="5" marL="2743200" algn="l">
              <a:lnSpc>
                <a:spcPct val="90000"/>
              </a:lnSpc>
              <a:spcBef>
                <a:spcPts val="400"/>
              </a:spcBef>
              <a:spcAft>
                <a:spcPts val="0"/>
              </a:spcAft>
              <a:buClr>
                <a:schemeClr val="lt1"/>
              </a:buClr>
              <a:buSzPts val="1800"/>
              <a:buChar char="•"/>
              <a:defRPr/>
            </a:lvl6pPr>
            <a:lvl7pPr indent="-342900" lvl="6" marL="3200400" algn="l">
              <a:lnSpc>
                <a:spcPct val="90000"/>
              </a:lnSpc>
              <a:spcBef>
                <a:spcPts val="400"/>
              </a:spcBef>
              <a:spcAft>
                <a:spcPts val="0"/>
              </a:spcAft>
              <a:buClr>
                <a:schemeClr val="lt1"/>
              </a:buClr>
              <a:buSzPts val="1800"/>
              <a:buChar char="•"/>
              <a:defRPr/>
            </a:lvl7pPr>
            <a:lvl8pPr indent="-342900" lvl="7" marL="3657600" algn="l">
              <a:lnSpc>
                <a:spcPct val="90000"/>
              </a:lnSpc>
              <a:spcBef>
                <a:spcPts val="400"/>
              </a:spcBef>
              <a:spcAft>
                <a:spcPts val="0"/>
              </a:spcAft>
              <a:buClr>
                <a:schemeClr val="lt1"/>
              </a:buClr>
              <a:buSzPts val="1800"/>
              <a:buChar char="•"/>
              <a:defRPr/>
            </a:lvl8pPr>
            <a:lvl9pPr indent="-342900" lvl="8" marL="4114800" algn="l">
              <a:lnSpc>
                <a:spcPct val="90000"/>
              </a:lnSpc>
              <a:spcBef>
                <a:spcPts val="400"/>
              </a:spcBef>
              <a:spcAft>
                <a:spcPts val="0"/>
              </a:spcAft>
              <a:buClr>
                <a:schemeClr val="lt1"/>
              </a:buClr>
              <a:buSzPts val="1800"/>
              <a:buChar char="•"/>
              <a:defRPr/>
            </a:lvl9pPr>
          </a:lstStyle>
          <a:p/>
        </p:txBody>
      </p:sp>
      <p:sp>
        <p:nvSpPr>
          <p:cNvPr id="39" name="Google Shape;39;p5"/>
          <p:cNvSpPr txBox="1"/>
          <p:nvPr>
            <p:ph idx="2" type="body"/>
          </p:nvPr>
        </p:nvSpPr>
        <p:spPr>
          <a:xfrm>
            <a:off x="3713679" y="2340864"/>
            <a:ext cx="3126032" cy="4340352"/>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800"/>
              </a:spcBef>
              <a:spcAft>
                <a:spcPts val="0"/>
              </a:spcAft>
              <a:buClr>
                <a:schemeClr val="lt1"/>
              </a:buClr>
              <a:buSzPts val="1800"/>
              <a:buChar char="•"/>
              <a:defRPr/>
            </a:lvl1pPr>
            <a:lvl2pPr indent="-342900" lvl="1" marL="914400" algn="l">
              <a:lnSpc>
                <a:spcPct val="90000"/>
              </a:lnSpc>
              <a:spcBef>
                <a:spcPts val="400"/>
              </a:spcBef>
              <a:spcAft>
                <a:spcPts val="0"/>
              </a:spcAft>
              <a:buClr>
                <a:schemeClr val="lt1"/>
              </a:buClr>
              <a:buSzPts val="1800"/>
              <a:buChar char="•"/>
              <a:defRPr/>
            </a:lvl2pPr>
            <a:lvl3pPr indent="-342900" lvl="2" marL="1371600" algn="l">
              <a:lnSpc>
                <a:spcPct val="90000"/>
              </a:lnSpc>
              <a:spcBef>
                <a:spcPts val="400"/>
              </a:spcBef>
              <a:spcAft>
                <a:spcPts val="0"/>
              </a:spcAft>
              <a:buClr>
                <a:schemeClr val="lt1"/>
              </a:buClr>
              <a:buSzPts val="1800"/>
              <a:buChar char="•"/>
              <a:defRPr/>
            </a:lvl3pPr>
            <a:lvl4pPr indent="-342900" lvl="3" marL="1828800" algn="l">
              <a:lnSpc>
                <a:spcPct val="90000"/>
              </a:lnSpc>
              <a:spcBef>
                <a:spcPts val="400"/>
              </a:spcBef>
              <a:spcAft>
                <a:spcPts val="0"/>
              </a:spcAft>
              <a:buClr>
                <a:schemeClr val="lt1"/>
              </a:buClr>
              <a:buSzPts val="1800"/>
              <a:buChar char="•"/>
              <a:defRPr/>
            </a:lvl4pPr>
            <a:lvl5pPr indent="-342900" lvl="4" marL="2286000" algn="l">
              <a:lnSpc>
                <a:spcPct val="90000"/>
              </a:lnSpc>
              <a:spcBef>
                <a:spcPts val="400"/>
              </a:spcBef>
              <a:spcAft>
                <a:spcPts val="0"/>
              </a:spcAft>
              <a:buClr>
                <a:schemeClr val="lt1"/>
              </a:buClr>
              <a:buSzPts val="1800"/>
              <a:buChar char="•"/>
              <a:defRPr/>
            </a:lvl5pPr>
            <a:lvl6pPr indent="-342900" lvl="5" marL="2743200" algn="l">
              <a:lnSpc>
                <a:spcPct val="90000"/>
              </a:lnSpc>
              <a:spcBef>
                <a:spcPts val="400"/>
              </a:spcBef>
              <a:spcAft>
                <a:spcPts val="0"/>
              </a:spcAft>
              <a:buClr>
                <a:schemeClr val="lt1"/>
              </a:buClr>
              <a:buSzPts val="1800"/>
              <a:buChar char="•"/>
              <a:defRPr/>
            </a:lvl6pPr>
            <a:lvl7pPr indent="-342900" lvl="6" marL="3200400" algn="l">
              <a:lnSpc>
                <a:spcPct val="90000"/>
              </a:lnSpc>
              <a:spcBef>
                <a:spcPts val="400"/>
              </a:spcBef>
              <a:spcAft>
                <a:spcPts val="0"/>
              </a:spcAft>
              <a:buClr>
                <a:schemeClr val="lt1"/>
              </a:buClr>
              <a:buSzPts val="1800"/>
              <a:buChar char="•"/>
              <a:defRPr/>
            </a:lvl7pPr>
            <a:lvl8pPr indent="-342900" lvl="7" marL="3657600" algn="l">
              <a:lnSpc>
                <a:spcPct val="90000"/>
              </a:lnSpc>
              <a:spcBef>
                <a:spcPts val="400"/>
              </a:spcBef>
              <a:spcAft>
                <a:spcPts val="0"/>
              </a:spcAft>
              <a:buClr>
                <a:schemeClr val="lt1"/>
              </a:buClr>
              <a:buSzPts val="1800"/>
              <a:buChar char="•"/>
              <a:defRPr/>
            </a:lvl8pPr>
            <a:lvl9pPr indent="-342900" lvl="8" marL="4114800" algn="l">
              <a:lnSpc>
                <a:spcPct val="90000"/>
              </a:lnSpc>
              <a:spcBef>
                <a:spcPts val="400"/>
              </a:spcBef>
              <a:spcAft>
                <a:spcPts val="0"/>
              </a:spcAft>
              <a:buClr>
                <a:schemeClr val="lt1"/>
              </a:buClr>
              <a:buSzPts val="1800"/>
              <a:buChar char="•"/>
              <a:defRPr/>
            </a:lvl9pPr>
          </a:lstStyle>
          <a:p/>
        </p:txBody>
      </p:sp>
      <p:sp>
        <p:nvSpPr>
          <p:cNvPr id="40" name="Google Shape;40;p5"/>
          <p:cNvSpPr txBox="1"/>
          <p:nvPr>
            <p:ph idx="10" type="dt"/>
          </p:nvPr>
        </p:nvSpPr>
        <p:spPr>
          <a:xfrm>
            <a:off x="5129784" y="6780108"/>
            <a:ext cx="1709928" cy="389467"/>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 name="Google Shape;41;p5"/>
          <p:cNvSpPr txBox="1"/>
          <p:nvPr>
            <p:ph idx="11" type="ftr"/>
          </p:nvPr>
        </p:nvSpPr>
        <p:spPr>
          <a:xfrm>
            <a:off x="475488" y="6779569"/>
            <a:ext cx="4544568" cy="38946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5"/>
          <p:cNvSpPr txBox="1"/>
          <p:nvPr>
            <p:ph idx="12" type="sldNum"/>
          </p:nvPr>
        </p:nvSpPr>
        <p:spPr>
          <a:xfrm>
            <a:off x="5257800" y="406401"/>
            <a:ext cx="1581912" cy="389467"/>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3" name="Shape 43"/>
        <p:cNvGrpSpPr/>
        <p:nvPr/>
      </p:nvGrpSpPr>
      <p:grpSpPr>
        <a:xfrm>
          <a:off x="0" y="0"/>
          <a:ext cx="0" cy="0"/>
          <a:chOff x="0" y="0"/>
          <a:chExt cx="0" cy="0"/>
        </a:xfrm>
      </p:grpSpPr>
      <p:sp>
        <p:nvSpPr>
          <p:cNvPr id="44" name="Google Shape;44;p6"/>
          <p:cNvSpPr txBox="1"/>
          <p:nvPr>
            <p:ph type="title"/>
          </p:nvPr>
        </p:nvSpPr>
        <p:spPr>
          <a:xfrm>
            <a:off x="1737360" y="812800"/>
            <a:ext cx="5102352" cy="1381760"/>
          </a:xfrm>
          <a:prstGeom prst="rect">
            <a:avLst/>
          </a:prstGeom>
          <a:noFill/>
          <a:ln>
            <a:noFill/>
          </a:ln>
        </p:spPr>
        <p:txBody>
          <a:bodyPr anchorCtr="0" anchor="ctr" bIns="45700" lIns="91425" spcFirstLastPara="1" rIns="91425" wrap="square" tIns="45700">
            <a:noAutofit/>
          </a:bodyPr>
          <a:lstStyle>
            <a:lvl1pPr lvl="0" algn="r">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5" name="Google Shape;45;p6"/>
          <p:cNvSpPr txBox="1"/>
          <p:nvPr>
            <p:ph idx="1" type="body"/>
          </p:nvPr>
        </p:nvSpPr>
        <p:spPr>
          <a:xfrm>
            <a:off x="657024" y="2329389"/>
            <a:ext cx="2946927" cy="878839"/>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800"/>
              </a:spcBef>
              <a:spcAft>
                <a:spcPts val="0"/>
              </a:spcAft>
              <a:buClr>
                <a:schemeClr val="lt1"/>
              </a:buClr>
              <a:buSzPts val="2240"/>
              <a:buNone/>
              <a:defRPr b="0" sz="2240">
                <a:solidFill>
                  <a:schemeClr val="lt1"/>
                </a:solidFill>
              </a:defRPr>
            </a:lvl1pPr>
            <a:lvl2pPr indent="-228600" lvl="1" marL="914400" algn="l">
              <a:lnSpc>
                <a:spcPct val="90000"/>
              </a:lnSpc>
              <a:spcBef>
                <a:spcPts val="400"/>
              </a:spcBef>
              <a:spcAft>
                <a:spcPts val="0"/>
              </a:spcAft>
              <a:buClr>
                <a:schemeClr val="lt1"/>
              </a:buClr>
              <a:buSzPts val="1600"/>
              <a:buNone/>
              <a:defRPr b="1" sz="1600"/>
            </a:lvl2pPr>
            <a:lvl3pPr indent="-228600" lvl="2" marL="1371600" algn="l">
              <a:lnSpc>
                <a:spcPct val="90000"/>
              </a:lnSpc>
              <a:spcBef>
                <a:spcPts val="400"/>
              </a:spcBef>
              <a:spcAft>
                <a:spcPts val="0"/>
              </a:spcAft>
              <a:buClr>
                <a:schemeClr val="lt1"/>
              </a:buClr>
              <a:buSzPts val="1440"/>
              <a:buNone/>
              <a:defRPr b="1" sz="1440"/>
            </a:lvl3pPr>
            <a:lvl4pPr indent="-228600" lvl="3" marL="1828800" algn="l">
              <a:lnSpc>
                <a:spcPct val="90000"/>
              </a:lnSpc>
              <a:spcBef>
                <a:spcPts val="400"/>
              </a:spcBef>
              <a:spcAft>
                <a:spcPts val="0"/>
              </a:spcAft>
              <a:buClr>
                <a:schemeClr val="lt1"/>
              </a:buClr>
              <a:buSzPts val="1280"/>
              <a:buNone/>
              <a:defRPr b="1" sz="1280"/>
            </a:lvl4pPr>
            <a:lvl5pPr indent="-228600" lvl="4" marL="2286000" algn="l">
              <a:lnSpc>
                <a:spcPct val="90000"/>
              </a:lnSpc>
              <a:spcBef>
                <a:spcPts val="400"/>
              </a:spcBef>
              <a:spcAft>
                <a:spcPts val="0"/>
              </a:spcAft>
              <a:buClr>
                <a:schemeClr val="lt1"/>
              </a:buClr>
              <a:buSzPts val="1280"/>
              <a:buNone/>
              <a:defRPr b="1" sz="1280"/>
            </a:lvl5pPr>
            <a:lvl6pPr indent="-228600" lvl="5" marL="2743200" algn="l">
              <a:lnSpc>
                <a:spcPct val="90000"/>
              </a:lnSpc>
              <a:spcBef>
                <a:spcPts val="400"/>
              </a:spcBef>
              <a:spcAft>
                <a:spcPts val="0"/>
              </a:spcAft>
              <a:buClr>
                <a:schemeClr val="lt1"/>
              </a:buClr>
              <a:buSzPts val="1280"/>
              <a:buNone/>
              <a:defRPr b="1" sz="1280"/>
            </a:lvl6pPr>
            <a:lvl7pPr indent="-228600" lvl="6" marL="3200400" algn="l">
              <a:lnSpc>
                <a:spcPct val="90000"/>
              </a:lnSpc>
              <a:spcBef>
                <a:spcPts val="400"/>
              </a:spcBef>
              <a:spcAft>
                <a:spcPts val="0"/>
              </a:spcAft>
              <a:buClr>
                <a:schemeClr val="lt1"/>
              </a:buClr>
              <a:buSzPts val="1280"/>
              <a:buNone/>
              <a:defRPr b="1" sz="1280"/>
            </a:lvl7pPr>
            <a:lvl8pPr indent="-228600" lvl="7" marL="3657600" algn="l">
              <a:lnSpc>
                <a:spcPct val="90000"/>
              </a:lnSpc>
              <a:spcBef>
                <a:spcPts val="400"/>
              </a:spcBef>
              <a:spcAft>
                <a:spcPts val="0"/>
              </a:spcAft>
              <a:buClr>
                <a:schemeClr val="lt1"/>
              </a:buClr>
              <a:buSzPts val="1280"/>
              <a:buNone/>
              <a:defRPr b="1" sz="1280"/>
            </a:lvl8pPr>
            <a:lvl9pPr indent="-228600" lvl="8" marL="4114800" algn="l">
              <a:lnSpc>
                <a:spcPct val="90000"/>
              </a:lnSpc>
              <a:spcBef>
                <a:spcPts val="400"/>
              </a:spcBef>
              <a:spcAft>
                <a:spcPts val="0"/>
              </a:spcAft>
              <a:buClr>
                <a:schemeClr val="lt1"/>
              </a:buClr>
              <a:buSzPts val="1280"/>
              <a:buNone/>
              <a:defRPr b="1" sz="1280"/>
            </a:lvl9pPr>
          </a:lstStyle>
          <a:p/>
        </p:txBody>
      </p:sp>
      <p:sp>
        <p:nvSpPr>
          <p:cNvPr id="46" name="Google Shape;46;p6"/>
          <p:cNvSpPr txBox="1"/>
          <p:nvPr>
            <p:ph idx="2" type="body"/>
          </p:nvPr>
        </p:nvSpPr>
        <p:spPr>
          <a:xfrm>
            <a:off x="475488" y="3341512"/>
            <a:ext cx="3128463" cy="3339705"/>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800"/>
              </a:spcBef>
              <a:spcAft>
                <a:spcPts val="0"/>
              </a:spcAft>
              <a:buClr>
                <a:schemeClr val="lt1"/>
              </a:buClr>
              <a:buSzPts val="1800"/>
              <a:buChar char="•"/>
              <a:defRPr/>
            </a:lvl1pPr>
            <a:lvl2pPr indent="-342900" lvl="1" marL="914400" algn="l">
              <a:lnSpc>
                <a:spcPct val="90000"/>
              </a:lnSpc>
              <a:spcBef>
                <a:spcPts val="400"/>
              </a:spcBef>
              <a:spcAft>
                <a:spcPts val="0"/>
              </a:spcAft>
              <a:buClr>
                <a:schemeClr val="lt1"/>
              </a:buClr>
              <a:buSzPts val="1800"/>
              <a:buChar char="•"/>
              <a:defRPr/>
            </a:lvl2pPr>
            <a:lvl3pPr indent="-342900" lvl="2" marL="1371600" algn="l">
              <a:lnSpc>
                <a:spcPct val="90000"/>
              </a:lnSpc>
              <a:spcBef>
                <a:spcPts val="400"/>
              </a:spcBef>
              <a:spcAft>
                <a:spcPts val="0"/>
              </a:spcAft>
              <a:buClr>
                <a:schemeClr val="lt1"/>
              </a:buClr>
              <a:buSzPts val="1800"/>
              <a:buChar char="•"/>
              <a:defRPr/>
            </a:lvl3pPr>
            <a:lvl4pPr indent="-342900" lvl="3" marL="1828800" algn="l">
              <a:lnSpc>
                <a:spcPct val="90000"/>
              </a:lnSpc>
              <a:spcBef>
                <a:spcPts val="400"/>
              </a:spcBef>
              <a:spcAft>
                <a:spcPts val="0"/>
              </a:spcAft>
              <a:buClr>
                <a:schemeClr val="lt1"/>
              </a:buClr>
              <a:buSzPts val="1800"/>
              <a:buChar char="•"/>
              <a:defRPr/>
            </a:lvl4pPr>
            <a:lvl5pPr indent="-342900" lvl="4" marL="2286000" algn="l">
              <a:lnSpc>
                <a:spcPct val="90000"/>
              </a:lnSpc>
              <a:spcBef>
                <a:spcPts val="400"/>
              </a:spcBef>
              <a:spcAft>
                <a:spcPts val="0"/>
              </a:spcAft>
              <a:buClr>
                <a:schemeClr val="lt1"/>
              </a:buClr>
              <a:buSzPts val="1800"/>
              <a:buChar char="•"/>
              <a:defRPr/>
            </a:lvl5pPr>
            <a:lvl6pPr indent="-342900" lvl="5" marL="2743200" algn="l">
              <a:lnSpc>
                <a:spcPct val="90000"/>
              </a:lnSpc>
              <a:spcBef>
                <a:spcPts val="400"/>
              </a:spcBef>
              <a:spcAft>
                <a:spcPts val="0"/>
              </a:spcAft>
              <a:buClr>
                <a:schemeClr val="lt1"/>
              </a:buClr>
              <a:buSzPts val="1800"/>
              <a:buChar char="•"/>
              <a:defRPr/>
            </a:lvl6pPr>
            <a:lvl7pPr indent="-342900" lvl="6" marL="3200400" algn="l">
              <a:lnSpc>
                <a:spcPct val="90000"/>
              </a:lnSpc>
              <a:spcBef>
                <a:spcPts val="400"/>
              </a:spcBef>
              <a:spcAft>
                <a:spcPts val="0"/>
              </a:spcAft>
              <a:buClr>
                <a:schemeClr val="lt1"/>
              </a:buClr>
              <a:buSzPts val="1800"/>
              <a:buChar char="•"/>
              <a:defRPr/>
            </a:lvl7pPr>
            <a:lvl8pPr indent="-342900" lvl="7" marL="3657600" algn="l">
              <a:lnSpc>
                <a:spcPct val="90000"/>
              </a:lnSpc>
              <a:spcBef>
                <a:spcPts val="400"/>
              </a:spcBef>
              <a:spcAft>
                <a:spcPts val="0"/>
              </a:spcAft>
              <a:buClr>
                <a:schemeClr val="lt1"/>
              </a:buClr>
              <a:buSzPts val="1800"/>
              <a:buChar char="•"/>
              <a:defRPr/>
            </a:lvl8pPr>
            <a:lvl9pPr indent="-342900" lvl="8" marL="4114800" algn="l">
              <a:lnSpc>
                <a:spcPct val="90000"/>
              </a:lnSpc>
              <a:spcBef>
                <a:spcPts val="400"/>
              </a:spcBef>
              <a:spcAft>
                <a:spcPts val="0"/>
              </a:spcAft>
              <a:buClr>
                <a:schemeClr val="lt1"/>
              </a:buClr>
              <a:buSzPts val="1800"/>
              <a:buChar char="•"/>
              <a:defRPr/>
            </a:lvl9pPr>
          </a:lstStyle>
          <a:p/>
        </p:txBody>
      </p:sp>
      <p:sp>
        <p:nvSpPr>
          <p:cNvPr id="47" name="Google Shape;47;p6"/>
          <p:cNvSpPr txBox="1"/>
          <p:nvPr>
            <p:ph idx="3" type="body"/>
          </p:nvPr>
        </p:nvSpPr>
        <p:spPr>
          <a:xfrm>
            <a:off x="3895215" y="2329389"/>
            <a:ext cx="2944497" cy="878839"/>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800"/>
              </a:spcBef>
              <a:spcAft>
                <a:spcPts val="0"/>
              </a:spcAft>
              <a:buClr>
                <a:schemeClr val="lt1"/>
              </a:buClr>
              <a:buSzPts val="2240"/>
              <a:buNone/>
              <a:defRPr b="0" sz="2240">
                <a:solidFill>
                  <a:schemeClr val="lt1"/>
                </a:solidFill>
              </a:defRPr>
            </a:lvl1pPr>
            <a:lvl2pPr indent="-228600" lvl="1" marL="914400" algn="l">
              <a:lnSpc>
                <a:spcPct val="90000"/>
              </a:lnSpc>
              <a:spcBef>
                <a:spcPts val="400"/>
              </a:spcBef>
              <a:spcAft>
                <a:spcPts val="0"/>
              </a:spcAft>
              <a:buClr>
                <a:schemeClr val="lt1"/>
              </a:buClr>
              <a:buSzPts val="1600"/>
              <a:buNone/>
              <a:defRPr b="1" sz="1600"/>
            </a:lvl2pPr>
            <a:lvl3pPr indent="-228600" lvl="2" marL="1371600" algn="l">
              <a:lnSpc>
                <a:spcPct val="90000"/>
              </a:lnSpc>
              <a:spcBef>
                <a:spcPts val="400"/>
              </a:spcBef>
              <a:spcAft>
                <a:spcPts val="0"/>
              </a:spcAft>
              <a:buClr>
                <a:schemeClr val="lt1"/>
              </a:buClr>
              <a:buSzPts val="1440"/>
              <a:buNone/>
              <a:defRPr b="1" sz="1440"/>
            </a:lvl3pPr>
            <a:lvl4pPr indent="-228600" lvl="3" marL="1828800" algn="l">
              <a:lnSpc>
                <a:spcPct val="90000"/>
              </a:lnSpc>
              <a:spcBef>
                <a:spcPts val="400"/>
              </a:spcBef>
              <a:spcAft>
                <a:spcPts val="0"/>
              </a:spcAft>
              <a:buClr>
                <a:schemeClr val="lt1"/>
              </a:buClr>
              <a:buSzPts val="1280"/>
              <a:buNone/>
              <a:defRPr b="1" sz="1280"/>
            </a:lvl4pPr>
            <a:lvl5pPr indent="-228600" lvl="4" marL="2286000" algn="l">
              <a:lnSpc>
                <a:spcPct val="90000"/>
              </a:lnSpc>
              <a:spcBef>
                <a:spcPts val="400"/>
              </a:spcBef>
              <a:spcAft>
                <a:spcPts val="0"/>
              </a:spcAft>
              <a:buClr>
                <a:schemeClr val="lt1"/>
              </a:buClr>
              <a:buSzPts val="1280"/>
              <a:buNone/>
              <a:defRPr b="1" sz="1280"/>
            </a:lvl5pPr>
            <a:lvl6pPr indent="-228600" lvl="5" marL="2743200" algn="l">
              <a:lnSpc>
                <a:spcPct val="90000"/>
              </a:lnSpc>
              <a:spcBef>
                <a:spcPts val="400"/>
              </a:spcBef>
              <a:spcAft>
                <a:spcPts val="0"/>
              </a:spcAft>
              <a:buClr>
                <a:schemeClr val="lt1"/>
              </a:buClr>
              <a:buSzPts val="1280"/>
              <a:buNone/>
              <a:defRPr b="1" sz="1280"/>
            </a:lvl6pPr>
            <a:lvl7pPr indent="-228600" lvl="6" marL="3200400" algn="l">
              <a:lnSpc>
                <a:spcPct val="90000"/>
              </a:lnSpc>
              <a:spcBef>
                <a:spcPts val="400"/>
              </a:spcBef>
              <a:spcAft>
                <a:spcPts val="0"/>
              </a:spcAft>
              <a:buClr>
                <a:schemeClr val="lt1"/>
              </a:buClr>
              <a:buSzPts val="1280"/>
              <a:buNone/>
              <a:defRPr b="1" sz="1280"/>
            </a:lvl7pPr>
            <a:lvl8pPr indent="-228600" lvl="7" marL="3657600" algn="l">
              <a:lnSpc>
                <a:spcPct val="90000"/>
              </a:lnSpc>
              <a:spcBef>
                <a:spcPts val="400"/>
              </a:spcBef>
              <a:spcAft>
                <a:spcPts val="0"/>
              </a:spcAft>
              <a:buClr>
                <a:schemeClr val="lt1"/>
              </a:buClr>
              <a:buSzPts val="1280"/>
              <a:buNone/>
              <a:defRPr b="1" sz="1280"/>
            </a:lvl8pPr>
            <a:lvl9pPr indent="-228600" lvl="8" marL="4114800" algn="l">
              <a:lnSpc>
                <a:spcPct val="90000"/>
              </a:lnSpc>
              <a:spcBef>
                <a:spcPts val="400"/>
              </a:spcBef>
              <a:spcAft>
                <a:spcPts val="0"/>
              </a:spcAft>
              <a:buClr>
                <a:schemeClr val="lt1"/>
              </a:buClr>
              <a:buSzPts val="1280"/>
              <a:buNone/>
              <a:defRPr b="1" sz="1280"/>
            </a:lvl9pPr>
          </a:lstStyle>
          <a:p/>
        </p:txBody>
      </p:sp>
      <p:sp>
        <p:nvSpPr>
          <p:cNvPr id="48" name="Google Shape;48;p6"/>
          <p:cNvSpPr txBox="1"/>
          <p:nvPr>
            <p:ph idx="4" type="body"/>
          </p:nvPr>
        </p:nvSpPr>
        <p:spPr>
          <a:xfrm>
            <a:off x="3713679" y="3341512"/>
            <a:ext cx="3126033" cy="3339705"/>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800"/>
              </a:spcBef>
              <a:spcAft>
                <a:spcPts val="0"/>
              </a:spcAft>
              <a:buClr>
                <a:schemeClr val="lt1"/>
              </a:buClr>
              <a:buSzPts val="1800"/>
              <a:buChar char="•"/>
              <a:defRPr/>
            </a:lvl1pPr>
            <a:lvl2pPr indent="-342900" lvl="1" marL="914400" algn="l">
              <a:lnSpc>
                <a:spcPct val="90000"/>
              </a:lnSpc>
              <a:spcBef>
                <a:spcPts val="400"/>
              </a:spcBef>
              <a:spcAft>
                <a:spcPts val="0"/>
              </a:spcAft>
              <a:buClr>
                <a:schemeClr val="lt1"/>
              </a:buClr>
              <a:buSzPts val="1800"/>
              <a:buChar char="•"/>
              <a:defRPr/>
            </a:lvl2pPr>
            <a:lvl3pPr indent="-342900" lvl="2" marL="1371600" algn="l">
              <a:lnSpc>
                <a:spcPct val="90000"/>
              </a:lnSpc>
              <a:spcBef>
                <a:spcPts val="400"/>
              </a:spcBef>
              <a:spcAft>
                <a:spcPts val="0"/>
              </a:spcAft>
              <a:buClr>
                <a:schemeClr val="lt1"/>
              </a:buClr>
              <a:buSzPts val="1800"/>
              <a:buChar char="•"/>
              <a:defRPr/>
            </a:lvl3pPr>
            <a:lvl4pPr indent="-342900" lvl="3" marL="1828800" algn="l">
              <a:lnSpc>
                <a:spcPct val="90000"/>
              </a:lnSpc>
              <a:spcBef>
                <a:spcPts val="400"/>
              </a:spcBef>
              <a:spcAft>
                <a:spcPts val="0"/>
              </a:spcAft>
              <a:buClr>
                <a:schemeClr val="lt1"/>
              </a:buClr>
              <a:buSzPts val="1800"/>
              <a:buChar char="•"/>
              <a:defRPr/>
            </a:lvl4pPr>
            <a:lvl5pPr indent="-342900" lvl="4" marL="2286000" algn="l">
              <a:lnSpc>
                <a:spcPct val="90000"/>
              </a:lnSpc>
              <a:spcBef>
                <a:spcPts val="400"/>
              </a:spcBef>
              <a:spcAft>
                <a:spcPts val="0"/>
              </a:spcAft>
              <a:buClr>
                <a:schemeClr val="lt1"/>
              </a:buClr>
              <a:buSzPts val="1800"/>
              <a:buChar char="•"/>
              <a:defRPr/>
            </a:lvl5pPr>
            <a:lvl6pPr indent="-342900" lvl="5" marL="2743200" algn="l">
              <a:lnSpc>
                <a:spcPct val="90000"/>
              </a:lnSpc>
              <a:spcBef>
                <a:spcPts val="400"/>
              </a:spcBef>
              <a:spcAft>
                <a:spcPts val="0"/>
              </a:spcAft>
              <a:buClr>
                <a:schemeClr val="lt1"/>
              </a:buClr>
              <a:buSzPts val="1800"/>
              <a:buChar char="•"/>
              <a:defRPr/>
            </a:lvl6pPr>
            <a:lvl7pPr indent="-342900" lvl="6" marL="3200400" algn="l">
              <a:lnSpc>
                <a:spcPct val="90000"/>
              </a:lnSpc>
              <a:spcBef>
                <a:spcPts val="400"/>
              </a:spcBef>
              <a:spcAft>
                <a:spcPts val="0"/>
              </a:spcAft>
              <a:buClr>
                <a:schemeClr val="lt1"/>
              </a:buClr>
              <a:buSzPts val="1800"/>
              <a:buChar char="•"/>
              <a:defRPr/>
            </a:lvl7pPr>
            <a:lvl8pPr indent="-342900" lvl="7" marL="3657600" algn="l">
              <a:lnSpc>
                <a:spcPct val="90000"/>
              </a:lnSpc>
              <a:spcBef>
                <a:spcPts val="400"/>
              </a:spcBef>
              <a:spcAft>
                <a:spcPts val="0"/>
              </a:spcAft>
              <a:buClr>
                <a:schemeClr val="lt1"/>
              </a:buClr>
              <a:buSzPts val="1800"/>
              <a:buChar char="•"/>
              <a:defRPr/>
            </a:lvl8pPr>
            <a:lvl9pPr indent="-342900" lvl="8" marL="4114800" algn="l">
              <a:lnSpc>
                <a:spcPct val="90000"/>
              </a:lnSpc>
              <a:spcBef>
                <a:spcPts val="400"/>
              </a:spcBef>
              <a:spcAft>
                <a:spcPts val="0"/>
              </a:spcAft>
              <a:buClr>
                <a:schemeClr val="lt1"/>
              </a:buClr>
              <a:buSzPts val="1800"/>
              <a:buChar char="•"/>
              <a:defRPr/>
            </a:lvl9pPr>
          </a:lstStyle>
          <a:p/>
        </p:txBody>
      </p:sp>
      <p:sp>
        <p:nvSpPr>
          <p:cNvPr id="49" name="Google Shape;49;p6"/>
          <p:cNvSpPr txBox="1"/>
          <p:nvPr>
            <p:ph idx="10" type="dt"/>
          </p:nvPr>
        </p:nvSpPr>
        <p:spPr>
          <a:xfrm>
            <a:off x="5129784" y="6780108"/>
            <a:ext cx="1709928" cy="389467"/>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 name="Google Shape;50;p6"/>
          <p:cNvSpPr txBox="1"/>
          <p:nvPr>
            <p:ph idx="11" type="ftr"/>
          </p:nvPr>
        </p:nvSpPr>
        <p:spPr>
          <a:xfrm>
            <a:off x="475488" y="6779569"/>
            <a:ext cx="4544568" cy="38946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 name="Google Shape;51;p6"/>
          <p:cNvSpPr txBox="1"/>
          <p:nvPr>
            <p:ph idx="12" type="sldNum"/>
          </p:nvPr>
        </p:nvSpPr>
        <p:spPr>
          <a:xfrm>
            <a:off x="5257800" y="406401"/>
            <a:ext cx="1581912" cy="389467"/>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2" name="Shape 52"/>
        <p:cNvGrpSpPr/>
        <p:nvPr/>
      </p:nvGrpSpPr>
      <p:grpSpPr>
        <a:xfrm>
          <a:off x="0" y="0"/>
          <a:ext cx="0" cy="0"/>
          <a:chOff x="0" y="0"/>
          <a:chExt cx="0" cy="0"/>
        </a:xfrm>
      </p:grpSpPr>
      <p:sp>
        <p:nvSpPr>
          <p:cNvPr id="53" name="Google Shape;53;p7"/>
          <p:cNvSpPr txBox="1"/>
          <p:nvPr>
            <p:ph type="title"/>
          </p:nvPr>
        </p:nvSpPr>
        <p:spPr>
          <a:xfrm>
            <a:off x="1737360" y="815331"/>
            <a:ext cx="5102352" cy="1379230"/>
          </a:xfrm>
          <a:prstGeom prst="rect">
            <a:avLst/>
          </a:prstGeom>
          <a:noFill/>
          <a:ln>
            <a:noFill/>
          </a:ln>
        </p:spPr>
        <p:txBody>
          <a:bodyPr anchorCtr="0" anchor="ctr" bIns="45700" lIns="91425" spcFirstLastPara="1" rIns="91425" wrap="square" tIns="45700">
            <a:noAutofit/>
          </a:bodyPr>
          <a:lstStyle>
            <a:lvl1pPr lvl="0" algn="r">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4" name="Google Shape;54;p7"/>
          <p:cNvSpPr txBox="1"/>
          <p:nvPr>
            <p:ph idx="10" type="dt"/>
          </p:nvPr>
        </p:nvSpPr>
        <p:spPr>
          <a:xfrm>
            <a:off x="5129784" y="6780108"/>
            <a:ext cx="1709928" cy="389467"/>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 name="Google Shape;55;p7"/>
          <p:cNvSpPr txBox="1"/>
          <p:nvPr>
            <p:ph idx="11" type="ftr"/>
          </p:nvPr>
        </p:nvSpPr>
        <p:spPr>
          <a:xfrm>
            <a:off x="475488" y="6779569"/>
            <a:ext cx="4544568" cy="38946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7"/>
          <p:cNvSpPr txBox="1"/>
          <p:nvPr>
            <p:ph idx="12" type="sldNum"/>
          </p:nvPr>
        </p:nvSpPr>
        <p:spPr>
          <a:xfrm>
            <a:off x="5257800" y="406401"/>
            <a:ext cx="1581912" cy="389467"/>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7" name="Shape 57"/>
        <p:cNvGrpSpPr/>
        <p:nvPr/>
      </p:nvGrpSpPr>
      <p:grpSpPr>
        <a:xfrm>
          <a:off x="0" y="0"/>
          <a:ext cx="0" cy="0"/>
          <a:chOff x="0" y="0"/>
          <a:chExt cx="0" cy="0"/>
        </a:xfrm>
      </p:grpSpPr>
      <p:sp>
        <p:nvSpPr>
          <p:cNvPr id="58" name="Google Shape;58;p8"/>
          <p:cNvSpPr txBox="1"/>
          <p:nvPr>
            <p:ph idx="10" type="dt"/>
          </p:nvPr>
        </p:nvSpPr>
        <p:spPr>
          <a:xfrm>
            <a:off x="5129784" y="6780108"/>
            <a:ext cx="1709928" cy="389467"/>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8"/>
          <p:cNvSpPr txBox="1"/>
          <p:nvPr>
            <p:ph idx="11" type="ftr"/>
          </p:nvPr>
        </p:nvSpPr>
        <p:spPr>
          <a:xfrm>
            <a:off x="475488" y="6779569"/>
            <a:ext cx="4544568" cy="38946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8"/>
          <p:cNvSpPr txBox="1"/>
          <p:nvPr>
            <p:ph idx="12" type="sldNum"/>
          </p:nvPr>
        </p:nvSpPr>
        <p:spPr>
          <a:xfrm>
            <a:off x="5257800" y="406401"/>
            <a:ext cx="1581912" cy="389467"/>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1" name="Shape 61"/>
        <p:cNvGrpSpPr/>
        <p:nvPr/>
      </p:nvGrpSpPr>
      <p:grpSpPr>
        <a:xfrm>
          <a:off x="0" y="0"/>
          <a:ext cx="0" cy="0"/>
          <a:chOff x="0" y="0"/>
          <a:chExt cx="0" cy="0"/>
        </a:xfrm>
      </p:grpSpPr>
      <p:sp>
        <p:nvSpPr>
          <p:cNvPr id="62" name="Google Shape;62;p9"/>
          <p:cNvSpPr txBox="1"/>
          <p:nvPr>
            <p:ph type="title"/>
          </p:nvPr>
        </p:nvSpPr>
        <p:spPr>
          <a:xfrm>
            <a:off x="475488" y="1625600"/>
            <a:ext cx="2468880" cy="170688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lt1"/>
              </a:buClr>
              <a:buSzPts val="2560"/>
              <a:buFont typeface="Century Gothic"/>
              <a:buNone/>
              <a:defRPr sz="256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9"/>
          <p:cNvSpPr txBox="1"/>
          <p:nvPr>
            <p:ph idx="1" type="body"/>
          </p:nvPr>
        </p:nvSpPr>
        <p:spPr>
          <a:xfrm>
            <a:off x="3108960" y="796544"/>
            <a:ext cx="3730752" cy="5884672"/>
          </a:xfrm>
          <a:prstGeom prst="rect">
            <a:avLst/>
          </a:prstGeom>
          <a:noFill/>
          <a:ln>
            <a:noFill/>
          </a:ln>
        </p:spPr>
        <p:txBody>
          <a:bodyPr anchorCtr="0" anchor="ctr" bIns="45700" lIns="91425" spcFirstLastPara="1" rIns="91425" wrap="square" tIns="45700">
            <a:noAutofit/>
          </a:bodyPr>
          <a:lstStyle>
            <a:lvl1pPr indent="-342900" lvl="0" marL="457200" algn="l">
              <a:lnSpc>
                <a:spcPct val="90000"/>
              </a:lnSpc>
              <a:spcBef>
                <a:spcPts val="800"/>
              </a:spcBef>
              <a:spcAft>
                <a:spcPts val="0"/>
              </a:spcAft>
              <a:buClr>
                <a:schemeClr val="lt1"/>
              </a:buClr>
              <a:buSzPts val="1800"/>
              <a:buChar char="•"/>
              <a:defRPr/>
            </a:lvl1pPr>
            <a:lvl2pPr indent="-342900" lvl="1" marL="914400" algn="l">
              <a:lnSpc>
                <a:spcPct val="90000"/>
              </a:lnSpc>
              <a:spcBef>
                <a:spcPts val="400"/>
              </a:spcBef>
              <a:spcAft>
                <a:spcPts val="0"/>
              </a:spcAft>
              <a:buClr>
                <a:schemeClr val="lt1"/>
              </a:buClr>
              <a:buSzPts val="1800"/>
              <a:buChar char="•"/>
              <a:defRPr/>
            </a:lvl2pPr>
            <a:lvl3pPr indent="-342900" lvl="2" marL="1371600" algn="l">
              <a:lnSpc>
                <a:spcPct val="90000"/>
              </a:lnSpc>
              <a:spcBef>
                <a:spcPts val="400"/>
              </a:spcBef>
              <a:spcAft>
                <a:spcPts val="0"/>
              </a:spcAft>
              <a:buClr>
                <a:schemeClr val="lt1"/>
              </a:buClr>
              <a:buSzPts val="1800"/>
              <a:buChar char="•"/>
              <a:defRPr/>
            </a:lvl3pPr>
            <a:lvl4pPr indent="-342900" lvl="3" marL="1828800" algn="l">
              <a:lnSpc>
                <a:spcPct val="90000"/>
              </a:lnSpc>
              <a:spcBef>
                <a:spcPts val="400"/>
              </a:spcBef>
              <a:spcAft>
                <a:spcPts val="0"/>
              </a:spcAft>
              <a:buClr>
                <a:schemeClr val="lt1"/>
              </a:buClr>
              <a:buSzPts val="1800"/>
              <a:buChar char="•"/>
              <a:defRPr/>
            </a:lvl4pPr>
            <a:lvl5pPr indent="-342900" lvl="4" marL="2286000" algn="l">
              <a:lnSpc>
                <a:spcPct val="90000"/>
              </a:lnSpc>
              <a:spcBef>
                <a:spcPts val="400"/>
              </a:spcBef>
              <a:spcAft>
                <a:spcPts val="0"/>
              </a:spcAft>
              <a:buClr>
                <a:schemeClr val="lt1"/>
              </a:buClr>
              <a:buSzPts val="1800"/>
              <a:buChar char="•"/>
              <a:defRPr/>
            </a:lvl5pPr>
            <a:lvl6pPr indent="-342900" lvl="5" marL="2743200" algn="l">
              <a:lnSpc>
                <a:spcPct val="90000"/>
              </a:lnSpc>
              <a:spcBef>
                <a:spcPts val="400"/>
              </a:spcBef>
              <a:spcAft>
                <a:spcPts val="0"/>
              </a:spcAft>
              <a:buClr>
                <a:schemeClr val="lt1"/>
              </a:buClr>
              <a:buSzPts val="1800"/>
              <a:buChar char="•"/>
              <a:defRPr/>
            </a:lvl6pPr>
            <a:lvl7pPr indent="-342900" lvl="6" marL="3200400" algn="l">
              <a:lnSpc>
                <a:spcPct val="90000"/>
              </a:lnSpc>
              <a:spcBef>
                <a:spcPts val="400"/>
              </a:spcBef>
              <a:spcAft>
                <a:spcPts val="0"/>
              </a:spcAft>
              <a:buClr>
                <a:schemeClr val="lt1"/>
              </a:buClr>
              <a:buSzPts val="1800"/>
              <a:buChar char="•"/>
              <a:defRPr/>
            </a:lvl7pPr>
            <a:lvl8pPr indent="-342900" lvl="7" marL="3657600" algn="l">
              <a:lnSpc>
                <a:spcPct val="90000"/>
              </a:lnSpc>
              <a:spcBef>
                <a:spcPts val="400"/>
              </a:spcBef>
              <a:spcAft>
                <a:spcPts val="0"/>
              </a:spcAft>
              <a:buClr>
                <a:schemeClr val="lt1"/>
              </a:buClr>
              <a:buSzPts val="1800"/>
              <a:buChar char="•"/>
              <a:defRPr/>
            </a:lvl8pPr>
            <a:lvl9pPr indent="-342900" lvl="8" marL="4114800" algn="l">
              <a:lnSpc>
                <a:spcPct val="90000"/>
              </a:lnSpc>
              <a:spcBef>
                <a:spcPts val="400"/>
              </a:spcBef>
              <a:spcAft>
                <a:spcPts val="0"/>
              </a:spcAft>
              <a:buClr>
                <a:schemeClr val="lt1"/>
              </a:buClr>
              <a:buSzPts val="1800"/>
              <a:buChar char="•"/>
              <a:defRPr/>
            </a:lvl9pPr>
          </a:lstStyle>
          <a:p/>
        </p:txBody>
      </p:sp>
      <p:sp>
        <p:nvSpPr>
          <p:cNvPr id="64" name="Google Shape;64;p9"/>
          <p:cNvSpPr txBox="1"/>
          <p:nvPr>
            <p:ph idx="2" type="body"/>
          </p:nvPr>
        </p:nvSpPr>
        <p:spPr>
          <a:xfrm>
            <a:off x="475488" y="3332480"/>
            <a:ext cx="2468880" cy="3348736"/>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800"/>
              </a:spcBef>
              <a:spcAft>
                <a:spcPts val="0"/>
              </a:spcAft>
              <a:buClr>
                <a:schemeClr val="lt1"/>
              </a:buClr>
              <a:buSzPts val="1280"/>
              <a:buNone/>
              <a:defRPr sz="1280"/>
            </a:lvl1pPr>
            <a:lvl2pPr indent="-228600" lvl="1" marL="914400" algn="l">
              <a:lnSpc>
                <a:spcPct val="90000"/>
              </a:lnSpc>
              <a:spcBef>
                <a:spcPts val="400"/>
              </a:spcBef>
              <a:spcAft>
                <a:spcPts val="0"/>
              </a:spcAft>
              <a:buClr>
                <a:schemeClr val="lt1"/>
              </a:buClr>
              <a:buSzPts val="1120"/>
              <a:buNone/>
              <a:defRPr sz="1120"/>
            </a:lvl2pPr>
            <a:lvl3pPr indent="-228600" lvl="2" marL="1371600" algn="l">
              <a:lnSpc>
                <a:spcPct val="90000"/>
              </a:lnSpc>
              <a:spcBef>
                <a:spcPts val="400"/>
              </a:spcBef>
              <a:spcAft>
                <a:spcPts val="0"/>
              </a:spcAft>
              <a:buClr>
                <a:schemeClr val="lt1"/>
              </a:buClr>
              <a:buSzPts val="960"/>
              <a:buNone/>
              <a:defRPr sz="960"/>
            </a:lvl3pPr>
            <a:lvl4pPr indent="-228600" lvl="3" marL="1828800" algn="l">
              <a:lnSpc>
                <a:spcPct val="90000"/>
              </a:lnSpc>
              <a:spcBef>
                <a:spcPts val="400"/>
              </a:spcBef>
              <a:spcAft>
                <a:spcPts val="0"/>
              </a:spcAft>
              <a:buClr>
                <a:schemeClr val="lt1"/>
              </a:buClr>
              <a:buSzPts val="800"/>
              <a:buNone/>
              <a:defRPr sz="800"/>
            </a:lvl4pPr>
            <a:lvl5pPr indent="-228600" lvl="4" marL="2286000" algn="l">
              <a:lnSpc>
                <a:spcPct val="90000"/>
              </a:lnSpc>
              <a:spcBef>
                <a:spcPts val="400"/>
              </a:spcBef>
              <a:spcAft>
                <a:spcPts val="0"/>
              </a:spcAft>
              <a:buClr>
                <a:schemeClr val="lt1"/>
              </a:buClr>
              <a:buSzPts val="800"/>
              <a:buNone/>
              <a:defRPr sz="800"/>
            </a:lvl5pPr>
            <a:lvl6pPr indent="-228600" lvl="5" marL="2743200" algn="l">
              <a:lnSpc>
                <a:spcPct val="90000"/>
              </a:lnSpc>
              <a:spcBef>
                <a:spcPts val="400"/>
              </a:spcBef>
              <a:spcAft>
                <a:spcPts val="0"/>
              </a:spcAft>
              <a:buClr>
                <a:schemeClr val="lt1"/>
              </a:buClr>
              <a:buSzPts val="800"/>
              <a:buNone/>
              <a:defRPr sz="800"/>
            </a:lvl6pPr>
            <a:lvl7pPr indent="-228600" lvl="6" marL="3200400" algn="l">
              <a:lnSpc>
                <a:spcPct val="90000"/>
              </a:lnSpc>
              <a:spcBef>
                <a:spcPts val="400"/>
              </a:spcBef>
              <a:spcAft>
                <a:spcPts val="0"/>
              </a:spcAft>
              <a:buClr>
                <a:schemeClr val="lt1"/>
              </a:buClr>
              <a:buSzPts val="800"/>
              <a:buNone/>
              <a:defRPr sz="800"/>
            </a:lvl7pPr>
            <a:lvl8pPr indent="-228600" lvl="7" marL="3657600" algn="l">
              <a:lnSpc>
                <a:spcPct val="90000"/>
              </a:lnSpc>
              <a:spcBef>
                <a:spcPts val="400"/>
              </a:spcBef>
              <a:spcAft>
                <a:spcPts val="0"/>
              </a:spcAft>
              <a:buClr>
                <a:schemeClr val="lt1"/>
              </a:buClr>
              <a:buSzPts val="800"/>
              <a:buNone/>
              <a:defRPr sz="800"/>
            </a:lvl8pPr>
            <a:lvl9pPr indent="-228600" lvl="8" marL="4114800" algn="l">
              <a:lnSpc>
                <a:spcPct val="90000"/>
              </a:lnSpc>
              <a:spcBef>
                <a:spcPts val="400"/>
              </a:spcBef>
              <a:spcAft>
                <a:spcPts val="0"/>
              </a:spcAft>
              <a:buClr>
                <a:schemeClr val="lt1"/>
              </a:buClr>
              <a:buSzPts val="800"/>
              <a:buNone/>
              <a:defRPr sz="800"/>
            </a:lvl9pPr>
          </a:lstStyle>
          <a:p/>
        </p:txBody>
      </p:sp>
      <p:sp>
        <p:nvSpPr>
          <p:cNvPr id="65" name="Google Shape;65;p9"/>
          <p:cNvSpPr txBox="1"/>
          <p:nvPr>
            <p:ph idx="10" type="dt"/>
          </p:nvPr>
        </p:nvSpPr>
        <p:spPr>
          <a:xfrm>
            <a:off x="5129784" y="6780108"/>
            <a:ext cx="1709928" cy="389467"/>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9"/>
          <p:cNvSpPr txBox="1"/>
          <p:nvPr>
            <p:ph idx="11" type="ftr"/>
          </p:nvPr>
        </p:nvSpPr>
        <p:spPr>
          <a:xfrm>
            <a:off x="475488" y="6779569"/>
            <a:ext cx="4544568" cy="38946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9"/>
          <p:cNvSpPr txBox="1"/>
          <p:nvPr>
            <p:ph idx="12" type="sldNum"/>
          </p:nvPr>
        </p:nvSpPr>
        <p:spPr>
          <a:xfrm>
            <a:off x="5257800" y="406401"/>
            <a:ext cx="1581912" cy="389467"/>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8" name="Shape 68"/>
        <p:cNvGrpSpPr/>
        <p:nvPr/>
      </p:nvGrpSpPr>
      <p:grpSpPr>
        <a:xfrm>
          <a:off x="0" y="0"/>
          <a:ext cx="0" cy="0"/>
          <a:chOff x="0" y="0"/>
          <a:chExt cx="0" cy="0"/>
        </a:xfrm>
      </p:grpSpPr>
      <p:sp>
        <p:nvSpPr>
          <p:cNvPr id="69" name="Google Shape;69;p10"/>
          <p:cNvSpPr txBox="1"/>
          <p:nvPr>
            <p:ph type="title"/>
          </p:nvPr>
        </p:nvSpPr>
        <p:spPr>
          <a:xfrm>
            <a:off x="475488" y="1625600"/>
            <a:ext cx="3260584" cy="170688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lt1"/>
              </a:buClr>
              <a:buSzPts val="2560"/>
              <a:buFont typeface="Century Gothic"/>
              <a:buNone/>
              <a:defRPr sz="256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10"/>
          <p:cNvSpPr/>
          <p:nvPr>
            <p:ph idx="2" type="pic"/>
          </p:nvPr>
        </p:nvSpPr>
        <p:spPr>
          <a:xfrm>
            <a:off x="3902019" y="801325"/>
            <a:ext cx="2939387" cy="5879891"/>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800"/>
              </a:spcBef>
              <a:spcAft>
                <a:spcPts val="0"/>
              </a:spcAft>
              <a:buClr>
                <a:schemeClr val="lt1"/>
              </a:buClr>
              <a:buSzPts val="2560"/>
              <a:buFont typeface="Arial"/>
              <a:buNone/>
              <a:defRPr b="0" i="0" sz="2560" u="none" cap="none" strike="noStrike">
                <a:solidFill>
                  <a:schemeClr val="lt1"/>
                </a:solidFill>
                <a:latin typeface="Century Gothic"/>
                <a:ea typeface="Century Gothic"/>
                <a:cs typeface="Century Gothic"/>
                <a:sym typeface="Century Gothic"/>
              </a:defRPr>
            </a:lvl1pPr>
            <a:lvl2pPr lvl="1" marR="0" rtl="0" algn="l">
              <a:lnSpc>
                <a:spcPct val="90000"/>
              </a:lnSpc>
              <a:spcBef>
                <a:spcPts val="400"/>
              </a:spcBef>
              <a:spcAft>
                <a:spcPts val="0"/>
              </a:spcAft>
              <a:buClr>
                <a:schemeClr val="lt1"/>
              </a:buClr>
              <a:buSzPts val="2240"/>
              <a:buFont typeface="Arial"/>
              <a:buNone/>
              <a:defRPr b="0" i="0" sz="2240" u="none" cap="none" strike="noStrike">
                <a:solidFill>
                  <a:schemeClr val="lt1"/>
                </a:solidFill>
                <a:latin typeface="Century Gothic"/>
                <a:ea typeface="Century Gothic"/>
                <a:cs typeface="Century Gothic"/>
                <a:sym typeface="Century Gothic"/>
              </a:defRPr>
            </a:lvl2pPr>
            <a:lvl3pPr lvl="2" marR="0" rtl="0" algn="l">
              <a:lnSpc>
                <a:spcPct val="90000"/>
              </a:lnSpc>
              <a:spcBef>
                <a:spcPts val="400"/>
              </a:spcBef>
              <a:spcAft>
                <a:spcPts val="0"/>
              </a:spcAft>
              <a:buClr>
                <a:schemeClr val="lt1"/>
              </a:buClr>
              <a:buSzPts val="1920"/>
              <a:buFont typeface="Arial"/>
              <a:buNone/>
              <a:defRPr b="0" i="0" sz="1920" u="none" cap="none" strike="noStrike">
                <a:solidFill>
                  <a:schemeClr val="lt1"/>
                </a:solidFill>
                <a:latin typeface="Century Gothic"/>
                <a:ea typeface="Century Gothic"/>
                <a:cs typeface="Century Gothic"/>
                <a:sym typeface="Century Gothic"/>
              </a:defRPr>
            </a:lvl3pPr>
            <a:lvl4pPr lvl="3" marR="0" rtl="0" algn="l">
              <a:lnSpc>
                <a:spcPct val="90000"/>
              </a:lnSpc>
              <a:spcBef>
                <a:spcPts val="400"/>
              </a:spcBef>
              <a:spcAft>
                <a:spcPts val="0"/>
              </a:spcAft>
              <a:buClr>
                <a:schemeClr val="lt1"/>
              </a:buClr>
              <a:buSzPts val="1600"/>
              <a:buFont typeface="Arial"/>
              <a:buNone/>
              <a:defRPr b="0" i="0" sz="1600" u="none" cap="none" strike="noStrike">
                <a:solidFill>
                  <a:schemeClr val="lt1"/>
                </a:solidFill>
                <a:latin typeface="Century Gothic"/>
                <a:ea typeface="Century Gothic"/>
                <a:cs typeface="Century Gothic"/>
                <a:sym typeface="Century Gothic"/>
              </a:defRPr>
            </a:lvl4pPr>
            <a:lvl5pPr lvl="4" marR="0" rtl="0" algn="l">
              <a:lnSpc>
                <a:spcPct val="90000"/>
              </a:lnSpc>
              <a:spcBef>
                <a:spcPts val="400"/>
              </a:spcBef>
              <a:spcAft>
                <a:spcPts val="0"/>
              </a:spcAft>
              <a:buClr>
                <a:schemeClr val="lt1"/>
              </a:buClr>
              <a:buSzPts val="1600"/>
              <a:buFont typeface="Arial"/>
              <a:buNone/>
              <a:defRPr b="0" i="0" sz="1600" u="none" cap="none" strike="noStrike">
                <a:solidFill>
                  <a:schemeClr val="lt1"/>
                </a:solidFill>
                <a:latin typeface="Century Gothic"/>
                <a:ea typeface="Century Gothic"/>
                <a:cs typeface="Century Gothic"/>
                <a:sym typeface="Century Gothic"/>
              </a:defRPr>
            </a:lvl5pPr>
            <a:lvl6pPr lvl="5" marR="0" rtl="0" algn="l">
              <a:lnSpc>
                <a:spcPct val="90000"/>
              </a:lnSpc>
              <a:spcBef>
                <a:spcPts val="400"/>
              </a:spcBef>
              <a:spcAft>
                <a:spcPts val="0"/>
              </a:spcAft>
              <a:buClr>
                <a:schemeClr val="lt1"/>
              </a:buClr>
              <a:buSzPts val="1600"/>
              <a:buFont typeface="Arial"/>
              <a:buNone/>
              <a:defRPr b="0" i="0" sz="1600" u="none" cap="none" strike="noStrike">
                <a:solidFill>
                  <a:schemeClr val="lt1"/>
                </a:solidFill>
                <a:latin typeface="Century Gothic"/>
                <a:ea typeface="Century Gothic"/>
                <a:cs typeface="Century Gothic"/>
                <a:sym typeface="Century Gothic"/>
              </a:defRPr>
            </a:lvl6pPr>
            <a:lvl7pPr lvl="6" marR="0" rtl="0" algn="l">
              <a:lnSpc>
                <a:spcPct val="90000"/>
              </a:lnSpc>
              <a:spcBef>
                <a:spcPts val="400"/>
              </a:spcBef>
              <a:spcAft>
                <a:spcPts val="0"/>
              </a:spcAft>
              <a:buClr>
                <a:schemeClr val="lt1"/>
              </a:buClr>
              <a:buSzPts val="1600"/>
              <a:buFont typeface="Arial"/>
              <a:buNone/>
              <a:defRPr b="0" i="0" sz="1600" u="none" cap="none" strike="noStrike">
                <a:solidFill>
                  <a:schemeClr val="lt1"/>
                </a:solidFill>
                <a:latin typeface="Century Gothic"/>
                <a:ea typeface="Century Gothic"/>
                <a:cs typeface="Century Gothic"/>
                <a:sym typeface="Century Gothic"/>
              </a:defRPr>
            </a:lvl7pPr>
            <a:lvl8pPr lvl="7" marR="0" rtl="0" algn="l">
              <a:lnSpc>
                <a:spcPct val="90000"/>
              </a:lnSpc>
              <a:spcBef>
                <a:spcPts val="400"/>
              </a:spcBef>
              <a:spcAft>
                <a:spcPts val="0"/>
              </a:spcAft>
              <a:buClr>
                <a:schemeClr val="lt1"/>
              </a:buClr>
              <a:buSzPts val="1600"/>
              <a:buFont typeface="Arial"/>
              <a:buNone/>
              <a:defRPr b="0" i="0" sz="1600" u="none" cap="none" strike="noStrike">
                <a:solidFill>
                  <a:schemeClr val="lt1"/>
                </a:solidFill>
                <a:latin typeface="Century Gothic"/>
                <a:ea typeface="Century Gothic"/>
                <a:cs typeface="Century Gothic"/>
                <a:sym typeface="Century Gothic"/>
              </a:defRPr>
            </a:lvl8pPr>
            <a:lvl9pPr lvl="8" marR="0" rtl="0" algn="l">
              <a:lnSpc>
                <a:spcPct val="90000"/>
              </a:lnSpc>
              <a:spcBef>
                <a:spcPts val="400"/>
              </a:spcBef>
              <a:spcAft>
                <a:spcPts val="0"/>
              </a:spcAft>
              <a:buClr>
                <a:schemeClr val="lt1"/>
              </a:buClr>
              <a:buSzPts val="1600"/>
              <a:buFont typeface="Arial"/>
              <a:buNone/>
              <a:defRPr b="0" i="0" sz="1600" u="none" cap="none" strike="noStrike">
                <a:solidFill>
                  <a:schemeClr val="lt1"/>
                </a:solidFill>
                <a:latin typeface="Century Gothic"/>
                <a:ea typeface="Century Gothic"/>
                <a:cs typeface="Century Gothic"/>
                <a:sym typeface="Century Gothic"/>
              </a:defRPr>
            </a:lvl9pPr>
          </a:lstStyle>
          <a:p/>
        </p:txBody>
      </p:sp>
      <p:sp>
        <p:nvSpPr>
          <p:cNvPr id="71" name="Google Shape;71;p10"/>
          <p:cNvSpPr txBox="1"/>
          <p:nvPr>
            <p:ph idx="1" type="body"/>
          </p:nvPr>
        </p:nvSpPr>
        <p:spPr>
          <a:xfrm>
            <a:off x="475488" y="3332480"/>
            <a:ext cx="3260584" cy="3348736"/>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800"/>
              </a:spcBef>
              <a:spcAft>
                <a:spcPts val="0"/>
              </a:spcAft>
              <a:buClr>
                <a:schemeClr val="lt1"/>
              </a:buClr>
              <a:buSzPts val="1280"/>
              <a:buNone/>
              <a:defRPr sz="1280"/>
            </a:lvl1pPr>
            <a:lvl2pPr indent="-228600" lvl="1" marL="914400" algn="l">
              <a:lnSpc>
                <a:spcPct val="90000"/>
              </a:lnSpc>
              <a:spcBef>
                <a:spcPts val="400"/>
              </a:spcBef>
              <a:spcAft>
                <a:spcPts val="0"/>
              </a:spcAft>
              <a:buClr>
                <a:schemeClr val="lt1"/>
              </a:buClr>
              <a:buSzPts val="1120"/>
              <a:buNone/>
              <a:defRPr sz="1120"/>
            </a:lvl2pPr>
            <a:lvl3pPr indent="-228600" lvl="2" marL="1371600" algn="l">
              <a:lnSpc>
                <a:spcPct val="90000"/>
              </a:lnSpc>
              <a:spcBef>
                <a:spcPts val="400"/>
              </a:spcBef>
              <a:spcAft>
                <a:spcPts val="0"/>
              </a:spcAft>
              <a:buClr>
                <a:schemeClr val="lt1"/>
              </a:buClr>
              <a:buSzPts val="960"/>
              <a:buNone/>
              <a:defRPr sz="960"/>
            </a:lvl3pPr>
            <a:lvl4pPr indent="-228600" lvl="3" marL="1828800" algn="l">
              <a:lnSpc>
                <a:spcPct val="90000"/>
              </a:lnSpc>
              <a:spcBef>
                <a:spcPts val="400"/>
              </a:spcBef>
              <a:spcAft>
                <a:spcPts val="0"/>
              </a:spcAft>
              <a:buClr>
                <a:schemeClr val="lt1"/>
              </a:buClr>
              <a:buSzPts val="800"/>
              <a:buNone/>
              <a:defRPr sz="800"/>
            </a:lvl4pPr>
            <a:lvl5pPr indent="-228600" lvl="4" marL="2286000" algn="l">
              <a:lnSpc>
                <a:spcPct val="90000"/>
              </a:lnSpc>
              <a:spcBef>
                <a:spcPts val="400"/>
              </a:spcBef>
              <a:spcAft>
                <a:spcPts val="0"/>
              </a:spcAft>
              <a:buClr>
                <a:schemeClr val="lt1"/>
              </a:buClr>
              <a:buSzPts val="800"/>
              <a:buNone/>
              <a:defRPr sz="800"/>
            </a:lvl5pPr>
            <a:lvl6pPr indent="-228600" lvl="5" marL="2743200" algn="l">
              <a:lnSpc>
                <a:spcPct val="90000"/>
              </a:lnSpc>
              <a:spcBef>
                <a:spcPts val="400"/>
              </a:spcBef>
              <a:spcAft>
                <a:spcPts val="0"/>
              </a:spcAft>
              <a:buClr>
                <a:schemeClr val="lt1"/>
              </a:buClr>
              <a:buSzPts val="800"/>
              <a:buNone/>
              <a:defRPr sz="800"/>
            </a:lvl6pPr>
            <a:lvl7pPr indent="-228600" lvl="6" marL="3200400" algn="l">
              <a:lnSpc>
                <a:spcPct val="90000"/>
              </a:lnSpc>
              <a:spcBef>
                <a:spcPts val="400"/>
              </a:spcBef>
              <a:spcAft>
                <a:spcPts val="0"/>
              </a:spcAft>
              <a:buClr>
                <a:schemeClr val="lt1"/>
              </a:buClr>
              <a:buSzPts val="800"/>
              <a:buNone/>
              <a:defRPr sz="800"/>
            </a:lvl7pPr>
            <a:lvl8pPr indent="-228600" lvl="7" marL="3657600" algn="l">
              <a:lnSpc>
                <a:spcPct val="90000"/>
              </a:lnSpc>
              <a:spcBef>
                <a:spcPts val="400"/>
              </a:spcBef>
              <a:spcAft>
                <a:spcPts val="0"/>
              </a:spcAft>
              <a:buClr>
                <a:schemeClr val="lt1"/>
              </a:buClr>
              <a:buSzPts val="800"/>
              <a:buNone/>
              <a:defRPr sz="800"/>
            </a:lvl8pPr>
            <a:lvl9pPr indent="-228600" lvl="8" marL="4114800" algn="l">
              <a:lnSpc>
                <a:spcPct val="90000"/>
              </a:lnSpc>
              <a:spcBef>
                <a:spcPts val="400"/>
              </a:spcBef>
              <a:spcAft>
                <a:spcPts val="0"/>
              </a:spcAft>
              <a:buClr>
                <a:schemeClr val="lt1"/>
              </a:buClr>
              <a:buSzPts val="800"/>
              <a:buNone/>
              <a:defRPr sz="800"/>
            </a:lvl9pPr>
          </a:lstStyle>
          <a:p/>
        </p:txBody>
      </p:sp>
      <p:sp>
        <p:nvSpPr>
          <p:cNvPr id="72" name="Google Shape;72;p10"/>
          <p:cNvSpPr txBox="1"/>
          <p:nvPr>
            <p:ph idx="10" type="dt"/>
          </p:nvPr>
        </p:nvSpPr>
        <p:spPr>
          <a:xfrm>
            <a:off x="5129784" y="6780108"/>
            <a:ext cx="1709928" cy="389467"/>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10"/>
          <p:cNvSpPr txBox="1"/>
          <p:nvPr>
            <p:ph idx="11" type="ftr"/>
          </p:nvPr>
        </p:nvSpPr>
        <p:spPr>
          <a:xfrm>
            <a:off x="475488" y="6779569"/>
            <a:ext cx="4544568" cy="38946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 name="Google Shape;74;p10"/>
          <p:cNvSpPr txBox="1"/>
          <p:nvPr>
            <p:ph idx="12" type="sldNum"/>
          </p:nvPr>
        </p:nvSpPr>
        <p:spPr>
          <a:xfrm>
            <a:off x="5257800" y="406401"/>
            <a:ext cx="1581912" cy="389467"/>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19" Type="http://schemas.openxmlformats.org/officeDocument/2006/relationships/theme" Target="../theme/theme2.xml"/><Relationship Id="rId6" Type="http://schemas.openxmlformats.org/officeDocument/2006/relationships/slideLayout" Target="../slideLayouts/slideLayout5.xml"/><Relationship Id="rId18" Type="http://schemas.openxmlformats.org/officeDocument/2006/relationships/slideLayout" Target="../slideLayouts/slideLayout17.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7.xml"/><Relationship Id="rId10" Type="http://schemas.openxmlformats.org/officeDocument/2006/relationships/slideLayout" Target="../slideLayouts/slideLayout26.xml"/><Relationship Id="rId13" Type="http://schemas.openxmlformats.org/officeDocument/2006/relationships/slideLayout" Target="../slideLayouts/slideLayout29.xml"/><Relationship Id="rId12" Type="http://schemas.openxmlformats.org/officeDocument/2006/relationships/slideLayout" Target="../slideLayouts/slideLayout28.xml"/><Relationship Id="rId1" Type="http://schemas.openxmlformats.org/officeDocument/2006/relationships/image" Target="../media/image1.png"/><Relationship Id="rId2" Type="http://schemas.openxmlformats.org/officeDocument/2006/relationships/slideLayout" Target="../slideLayouts/slideLayout18.xml"/><Relationship Id="rId3" Type="http://schemas.openxmlformats.org/officeDocument/2006/relationships/slideLayout" Target="../slideLayouts/slideLayout19.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5" Type="http://schemas.openxmlformats.org/officeDocument/2006/relationships/slideLayout" Target="../slideLayouts/slideLayout31.xml"/><Relationship Id="rId14" Type="http://schemas.openxmlformats.org/officeDocument/2006/relationships/slideLayout" Target="../slideLayouts/slideLayout30.xml"/><Relationship Id="rId17" Type="http://schemas.openxmlformats.org/officeDocument/2006/relationships/slideLayout" Target="../slideLayouts/slideLayout33.xml"/><Relationship Id="rId16" Type="http://schemas.openxmlformats.org/officeDocument/2006/relationships/slideLayout" Target="../slideLayouts/slideLayout32.xml"/><Relationship Id="rId5" Type="http://schemas.openxmlformats.org/officeDocument/2006/relationships/slideLayout" Target="../slideLayouts/slideLayout21.xml"/><Relationship Id="rId19" Type="http://schemas.openxmlformats.org/officeDocument/2006/relationships/theme" Target="../theme/theme3.xml"/><Relationship Id="rId6" Type="http://schemas.openxmlformats.org/officeDocument/2006/relationships/slideLayout" Target="../slideLayouts/slideLayout22.xml"/><Relationship Id="rId18" Type="http://schemas.openxmlformats.org/officeDocument/2006/relationships/slideLayout" Target="../slideLayouts/slideLayout34.xml"/><Relationship Id="rId7" Type="http://schemas.openxmlformats.org/officeDocument/2006/relationships/slideLayout" Target="../slideLayouts/slideLayout23.xml"/><Relationship Id="rId8"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9" name="Shape 9"/>
        <p:cNvGrpSpPr/>
        <p:nvPr/>
      </p:nvGrpSpPr>
      <p:grpSpPr>
        <a:xfrm>
          <a:off x="0" y="0"/>
          <a:ext cx="0" cy="0"/>
          <a:chOff x="0" y="0"/>
          <a:chExt cx="0" cy="0"/>
        </a:xfrm>
      </p:grpSpPr>
      <p:pic>
        <p:nvPicPr>
          <p:cNvPr descr="C0-HD-TOP.png" id="10" name="Google Shape;10;p1"/>
          <p:cNvPicPr preferRelativeResize="0"/>
          <p:nvPr/>
        </p:nvPicPr>
        <p:blipFill rotWithShape="1">
          <a:blip r:embed="rId1">
            <a:alphaModFix/>
          </a:blip>
          <a:srcRect b="0" l="0" r="0" t="0"/>
          <a:stretch/>
        </p:blipFill>
        <p:spPr>
          <a:xfrm>
            <a:off x="0" y="0"/>
            <a:ext cx="7315200" cy="1153161"/>
          </a:xfrm>
          <a:prstGeom prst="rect">
            <a:avLst/>
          </a:prstGeom>
          <a:noFill/>
          <a:ln>
            <a:noFill/>
          </a:ln>
        </p:spPr>
      </p:pic>
      <p:sp>
        <p:nvSpPr>
          <p:cNvPr id="11" name="Google Shape;11;p1"/>
          <p:cNvSpPr txBox="1"/>
          <p:nvPr>
            <p:ph type="title"/>
          </p:nvPr>
        </p:nvSpPr>
        <p:spPr>
          <a:xfrm>
            <a:off x="1737360" y="815331"/>
            <a:ext cx="5102352" cy="1379230"/>
          </a:xfrm>
          <a:prstGeom prst="rect">
            <a:avLst/>
          </a:prstGeom>
          <a:noFill/>
          <a:ln>
            <a:noFill/>
          </a:ln>
        </p:spPr>
        <p:txBody>
          <a:bodyPr anchorCtr="0" anchor="ctr" bIns="45700" lIns="91425" spcFirstLastPara="1" rIns="91425" wrap="square" tIns="45700">
            <a:noAutofit/>
          </a:bodyPr>
          <a:lstStyle>
            <a:lvl1pPr lvl="0" marR="0" rtl="0" algn="r">
              <a:lnSpc>
                <a:spcPct val="90000"/>
              </a:lnSpc>
              <a:spcBef>
                <a:spcPts val="0"/>
              </a:spcBef>
              <a:spcAft>
                <a:spcPts val="0"/>
              </a:spcAft>
              <a:buClr>
                <a:schemeClr val="lt1"/>
              </a:buClr>
              <a:buSzPts val="3200"/>
              <a:buFont typeface="Century Gothic"/>
              <a:buNone/>
              <a:defRPr b="0" i="0" sz="3200" u="none" cap="none" strike="noStrike">
                <a:solidFill>
                  <a:schemeClr val="lt1"/>
                </a:solidFill>
                <a:latin typeface="Century Gothic"/>
                <a:ea typeface="Century Gothic"/>
                <a:cs typeface="Century Gothic"/>
                <a:sym typeface="Century Gothic"/>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2" name="Google Shape;12;p1"/>
          <p:cNvSpPr txBox="1"/>
          <p:nvPr>
            <p:ph idx="1" type="body"/>
          </p:nvPr>
        </p:nvSpPr>
        <p:spPr>
          <a:xfrm>
            <a:off x="475488" y="2340864"/>
            <a:ext cx="6364224" cy="4340352"/>
          </a:xfrm>
          <a:prstGeom prst="rect">
            <a:avLst/>
          </a:prstGeom>
          <a:noFill/>
          <a:ln>
            <a:noFill/>
          </a:ln>
        </p:spPr>
        <p:txBody>
          <a:bodyPr anchorCtr="0" anchor="t" bIns="45700" lIns="91425" spcFirstLastPara="1" rIns="91425" wrap="square" tIns="45700">
            <a:noAutofit/>
          </a:bodyPr>
          <a:lstStyle>
            <a:lvl1pPr indent="-340360" lvl="0" marL="457200" marR="0" rtl="0" algn="l">
              <a:lnSpc>
                <a:spcPct val="90000"/>
              </a:lnSpc>
              <a:spcBef>
                <a:spcPts val="800"/>
              </a:spcBef>
              <a:spcAft>
                <a:spcPts val="0"/>
              </a:spcAft>
              <a:buClr>
                <a:schemeClr val="lt1"/>
              </a:buClr>
              <a:buSzPts val="1760"/>
              <a:buFont typeface="Arial"/>
              <a:buChar char="•"/>
              <a:defRPr b="0" i="0" sz="1760" u="none" cap="none" strike="noStrike">
                <a:solidFill>
                  <a:schemeClr val="lt1"/>
                </a:solidFill>
                <a:latin typeface="Century Gothic"/>
                <a:ea typeface="Century Gothic"/>
                <a:cs typeface="Century Gothic"/>
                <a:sym typeface="Century Gothic"/>
              </a:defRPr>
            </a:lvl1pPr>
            <a:lvl2pPr indent="-330200" lvl="1" marL="914400" marR="0" rtl="0" algn="l">
              <a:lnSpc>
                <a:spcPct val="90000"/>
              </a:lnSpc>
              <a:spcBef>
                <a:spcPts val="400"/>
              </a:spcBef>
              <a:spcAft>
                <a:spcPts val="0"/>
              </a:spcAft>
              <a:buClr>
                <a:schemeClr val="lt1"/>
              </a:buClr>
              <a:buSzPts val="1600"/>
              <a:buFont typeface="Arial"/>
              <a:buChar char="•"/>
              <a:defRPr b="0" i="0" sz="1600" u="none" cap="none" strike="noStrike">
                <a:solidFill>
                  <a:schemeClr val="lt1"/>
                </a:solidFill>
                <a:latin typeface="Century Gothic"/>
                <a:ea typeface="Century Gothic"/>
                <a:cs typeface="Century Gothic"/>
                <a:sym typeface="Century Gothic"/>
              </a:defRPr>
            </a:lvl2pPr>
            <a:lvl3pPr indent="-320039" lvl="2" marL="1371600" marR="0" rtl="0" algn="l">
              <a:lnSpc>
                <a:spcPct val="90000"/>
              </a:lnSpc>
              <a:spcBef>
                <a:spcPts val="400"/>
              </a:spcBef>
              <a:spcAft>
                <a:spcPts val="0"/>
              </a:spcAft>
              <a:buClr>
                <a:schemeClr val="lt1"/>
              </a:buClr>
              <a:buSzPts val="1440"/>
              <a:buFont typeface="Arial"/>
              <a:buChar char="•"/>
              <a:defRPr b="0" i="0" sz="1440" u="none" cap="none" strike="noStrike">
                <a:solidFill>
                  <a:schemeClr val="lt1"/>
                </a:solidFill>
                <a:latin typeface="Century Gothic"/>
                <a:ea typeface="Century Gothic"/>
                <a:cs typeface="Century Gothic"/>
                <a:sym typeface="Century Gothic"/>
              </a:defRPr>
            </a:lvl3pPr>
            <a:lvl4pPr indent="-309880" lvl="3" marL="1828800" marR="0" rtl="0" algn="l">
              <a:lnSpc>
                <a:spcPct val="90000"/>
              </a:lnSpc>
              <a:spcBef>
                <a:spcPts val="400"/>
              </a:spcBef>
              <a:spcAft>
                <a:spcPts val="0"/>
              </a:spcAft>
              <a:buClr>
                <a:schemeClr val="lt1"/>
              </a:buClr>
              <a:buSzPts val="1280"/>
              <a:buFont typeface="Arial"/>
              <a:buChar char="•"/>
              <a:defRPr b="0" i="0" sz="1280" u="none" cap="none" strike="noStrike">
                <a:solidFill>
                  <a:schemeClr val="lt1"/>
                </a:solidFill>
                <a:latin typeface="Century Gothic"/>
                <a:ea typeface="Century Gothic"/>
                <a:cs typeface="Century Gothic"/>
                <a:sym typeface="Century Gothic"/>
              </a:defRPr>
            </a:lvl4pPr>
            <a:lvl5pPr indent="-309879" lvl="4" marL="2286000" marR="0" rtl="0" algn="l">
              <a:lnSpc>
                <a:spcPct val="90000"/>
              </a:lnSpc>
              <a:spcBef>
                <a:spcPts val="400"/>
              </a:spcBef>
              <a:spcAft>
                <a:spcPts val="0"/>
              </a:spcAft>
              <a:buClr>
                <a:schemeClr val="lt1"/>
              </a:buClr>
              <a:buSzPts val="1280"/>
              <a:buFont typeface="Arial"/>
              <a:buChar char="•"/>
              <a:defRPr b="0" i="0" sz="1280" u="none" cap="none" strike="noStrike">
                <a:solidFill>
                  <a:schemeClr val="lt1"/>
                </a:solidFill>
                <a:latin typeface="Century Gothic"/>
                <a:ea typeface="Century Gothic"/>
                <a:cs typeface="Century Gothic"/>
                <a:sym typeface="Century Gothic"/>
              </a:defRPr>
            </a:lvl5pPr>
            <a:lvl6pPr indent="-309879" lvl="5" marL="2743200" marR="0" rtl="0" algn="l">
              <a:lnSpc>
                <a:spcPct val="90000"/>
              </a:lnSpc>
              <a:spcBef>
                <a:spcPts val="400"/>
              </a:spcBef>
              <a:spcAft>
                <a:spcPts val="0"/>
              </a:spcAft>
              <a:buClr>
                <a:schemeClr val="lt1"/>
              </a:buClr>
              <a:buSzPts val="1280"/>
              <a:buFont typeface="Arial"/>
              <a:buChar char="•"/>
              <a:defRPr b="0" i="0" sz="1280" u="none" cap="none" strike="noStrike">
                <a:solidFill>
                  <a:schemeClr val="lt1"/>
                </a:solidFill>
                <a:latin typeface="Century Gothic"/>
                <a:ea typeface="Century Gothic"/>
                <a:cs typeface="Century Gothic"/>
                <a:sym typeface="Century Gothic"/>
              </a:defRPr>
            </a:lvl6pPr>
            <a:lvl7pPr indent="-309879" lvl="6" marL="3200400" marR="0" rtl="0" algn="l">
              <a:lnSpc>
                <a:spcPct val="90000"/>
              </a:lnSpc>
              <a:spcBef>
                <a:spcPts val="400"/>
              </a:spcBef>
              <a:spcAft>
                <a:spcPts val="0"/>
              </a:spcAft>
              <a:buClr>
                <a:schemeClr val="lt1"/>
              </a:buClr>
              <a:buSzPts val="1280"/>
              <a:buFont typeface="Arial"/>
              <a:buChar char="•"/>
              <a:defRPr b="0" i="0" sz="1280" u="none" cap="none" strike="noStrike">
                <a:solidFill>
                  <a:schemeClr val="lt1"/>
                </a:solidFill>
                <a:latin typeface="Century Gothic"/>
                <a:ea typeface="Century Gothic"/>
                <a:cs typeface="Century Gothic"/>
                <a:sym typeface="Century Gothic"/>
              </a:defRPr>
            </a:lvl7pPr>
            <a:lvl8pPr indent="-309879" lvl="7" marL="3657600" marR="0" rtl="0" algn="l">
              <a:lnSpc>
                <a:spcPct val="90000"/>
              </a:lnSpc>
              <a:spcBef>
                <a:spcPts val="400"/>
              </a:spcBef>
              <a:spcAft>
                <a:spcPts val="0"/>
              </a:spcAft>
              <a:buClr>
                <a:schemeClr val="lt1"/>
              </a:buClr>
              <a:buSzPts val="1280"/>
              <a:buFont typeface="Arial"/>
              <a:buChar char="•"/>
              <a:defRPr b="0" i="0" sz="1280" u="none" cap="none" strike="noStrike">
                <a:solidFill>
                  <a:schemeClr val="lt1"/>
                </a:solidFill>
                <a:latin typeface="Century Gothic"/>
                <a:ea typeface="Century Gothic"/>
                <a:cs typeface="Century Gothic"/>
                <a:sym typeface="Century Gothic"/>
              </a:defRPr>
            </a:lvl8pPr>
            <a:lvl9pPr indent="-309879" lvl="8" marL="4114800" marR="0" rtl="0" algn="l">
              <a:lnSpc>
                <a:spcPct val="90000"/>
              </a:lnSpc>
              <a:spcBef>
                <a:spcPts val="400"/>
              </a:spcBef>
              <a:spcAft>
                <a:spcPts val="0"/>
              </a:spcAft>
              <a:buClr>
                <a:schemeClr val="lt1"/>
              </a:buClr>
              <a:buSzPts val="1280"/>
              <a:buFont typeface="Arial"/>
              <a:buChar char="•"/>
              <a:defRPr b="0" i="0" sz="1280" u="none" cap="none" strike="noStrike">
                <a:solidFill>
                  <a:schemeClr val="lt1"/>
                </a:solidFill>
                <a:latin typeface="Century Gothic"/>
                <a:ea typeface="Century Gothic"/>
                <a:cs typeface="Century Gothic"/>
                <a:sym typeface="Century Gothic"/>
              </a:defRPr>
            </a:lvl9pPr>
          </a:lstStyle>
          <a:p/>
        </p:txBody>
      </p:sp>
      <p:sp>
        <p:nvSpPr>
          <p:cNvPr id="13" name="Google Shape;13;p1"/>
          <p:cNvSpPr txBox="1"/>
          <p:nvPr>
            <p:ph idx="10" type="dt"/>
          </p:nvPr>
        </p:nvSpPr>
        <p:spPr>
          <a:xfrm>
            <a:off x="5129784" y="6780108"/>
            <a:ext cx="1709928" cy="389467"/>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b="0" i="0" sz="839" u="none" cap="none" strike="noStrike">
                <a:solidFill>
                  <a:schemeClr val="lt1"/>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14" name="Google Shape;14;p1"/>
          <p:cNvSpPr txBox="1"/>
          <p:nvPr>
            <p:ph idx="11" type="ftr"/>
          </p:nvPr>
        </p:nvSpPr>
        <p:spPr>
          <a:xfrm>
            <a:off x="475488" y="6779569"/>
            <a:ext cx="4544568" cy="389467"/>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839" u="none" cap="none" strike="noStrike">
                <a:solidFill>
                  <a:schemeClr val="lt1"/>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15" name="Google Shape;15;p1"/>
          <p:cNvSpPr txBox="1"/>
          <p:nvPr>
            <p:ph idx="12" type="sldNum"/>
          </p:nvPr>
        </p:nvSpPr>
        <p:spPr>
          <a:xfrm>
            <a:off x="5257800" y="406401"/>
            <a:ext cx="1581912" cy="389467"/>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839" u="none" cap="none" strike="noStrike">
                <a:solidFill>
                  <a:schemeClr val="lt1"/>
                </a:solidFill>
                <a:latin typeface="Century Gothic"/>
                <a:ea typeface="Century Gothic"/>
                <a:cs typeface="Century Gothic"/>
                <a:sym typeface="Century Gothic"/>
              </a:defRPr>
            </a:lvl1pPr>
            <a:lvl2pPr indent="0" lvl="1" marL="0" marR="0" rtl="0" algn="r">
              <a:spcBef>
                <a:spcPts val="0"/>
              </a:spcBef>
              <a:buNone/>
              <a:defRPr b="0" i="0" sz="839" u="none" cap="none" strike="noStrike">
                <a:solidFill>
                  <a:schemeClr val="lt1"/>
                </a:solidFill>
                <a:latin typeface="Century Gothic"/>
                <a:ea typeface="Century Gothic"/>
                <a:cs typeface="Century Gothic"/>
                <a:sym typeface="Century Gothic"/>
              </a:defRPr>
            </a:lvl2pPr>
            <a:lvl3pPr indent="0" lvl="2" marL="0" marR="0" rtl="0" algn="r">
              <a:spcBef>
                <a:spcPts val="0"/>
              </a:spcBef>
              <a:buNone/>
              <a:defRPr b="0" i="0" sz="839" u="none" cap="none" strike="noStrike">
                <a:solidFill>
                  <a:schemeClr val="lt1"/>
                </a:solidFill>
                <a:latin typeface="Century Gothic"/>
                <a:ea typeface="Century Gothic"/>
                <a:cs typeface="Century Gothic"/>
                <a:sym typeface="Century Gothic"/>
              </a:defRPr>
            </a:lvl3pPr>
            <a:lvl4pPr indent="0" lvl="3" marL="0" marR="0" rtl="0" algn="r">
              <a:spcBef>
                <a:spcPts val="0"/>
              </a:spcBef>
              <a:buNone/>
              <a:defRPr b="0" i="0" sz="839" u="none" cap="none" strike="noStrike">
                <a:solidFill>
                  <a:schemeClr val="lt1"/>
                </a:solidFill>
                <a:latin typeface="Century Gothic"/>
                <a:ea typeface="Century Gothic"/>
                <a:cs typeface="Century Gothic"/>
                <a:sym typeface="Century Gothic"/>
              </a:defRPr>
            </a:lvl4pPr>
            <a:lvl5pPr indent="0" lvl="4" marL="0" marR="0" rtl="0" algn="r">
              <a:spcBef>
                <a:spcPts val="0"/>
              </a:spcBef>
              <a:buNone/>
              <a:defRPr b="0" i="0" sz="839" u="none" cap="none" strike="noStrike">
                <a:solidFill>
                  <a:schemeClr val="lt1"/>
                </a:solidFill>
                <a:latin typeface="Century Gothic"/>
                <a:ea typeface="Century Gothic"/>
                <a:cs typeface="Century Gothic"/>
                <a:sym typeface="Century Gothic"/>
              </a:defRPr>
            </a:lvl5pPr>
            <a:lvl6pPr indent="0" lvl="5" marL="0" marR="0" rtl="0" algn="r">
              <a:spcBef>
                <a:spcPts val="0"/>
              </a:spcBef>
              <a:buNone/>
              <a:defRPr b="0" i="0" sz="839" u="none" cap="none" strike="noStrike">
                <a:solidFill>
                  <a:schemeClr val="lt1"/>
                </a:solidFill>
                <a:latin typeface="Century Gothic"/>
                <a:ea typeface="Century Gothic"/>
                <a:cs typeface="Century Gothic"/>
                <a:sym typeface="Century Gothic"/>
              </a:defRPr>
            </a:lvl6pPr>
            <a:lvl7pPr indent="0" lvl="6" marL="0" marR="0" rtl="0" algn="r">
              <a:spcBef>
                <a:spcPts val="0"/>
              </a:spcBef>
              <a:buNone/>
              <a:defRPr b="0" i="0" sz="839" u="none" cap="none" strike="noStrike">
                <a:solidFill>
                  <a:schemeClr val="lt1"/>
                </a:solidFill>
                <a:latin typeface="Century Gothic"/>
                <a:ea typeface="Century Gothic"/>
                <a:cs typeface="Century Gothic"/>
                <a:sym typeface="Century Gothic"/>
              </a:defRPr>
            </a:lvl7pPr>
            <a:lvl8pPr indent="0" lvl="7" marL="0" marR="0" rtl="0" algn="r">
              <a:spcBef>
                <a:spcPts val="0"/>
              </a:spcBef>
              <a:buNone/>
              <a:defRPr b="0" i="0" sz="839" u="none" cap="none" strike="noStrike">
                <a:solidFill>
                  <a:schemeClr val="lt1"/>
                </a:solidFill>
                <a:latin typeface="Century Gothic"/>
                <a:ea typeface="Century Gothic"/>
                <a:cs typeface="Century Gothic"/>
                <a:sym typeface="Century Gothic"/>
              </a:defRPr>
            </a:lvl8pPr>
            <a:lvl9pPr indent="0" lvl="8" marL="0" marR="0" rtl="0" algn="r">
              <a:spcBef>
                <a:spcPts val="0"/>
              </a:spcBef>
              <a:buNone/>
              <a:defRPr b="0" i="0" sz="839"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CA"/>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44" name="Shape 144"/>
        <p:cNvGrpSpPr/>
        <p:nvPr/>
      </p:nvGrpSpPr>
      <p:grpSpPr>
        <a:xfrm>
          <a:off x="0" y="0"/>
          <a:ext cx="0" cy="0"/>
          <a:chOff x="0" y="0"/>
          <a:chExt cx="0" cy="0"/>
        </a:xfrm>
      </p:grpSpPr>
      <p:pic>
        <p:nvPicPr>
          <p:cNvPr descr="C0-HD-TOP.png" id="145" name="Google Shape;145;p19"/>
          <p:cNvPicPr preferRelativeResize="0"/>
          <p:nvPr/>
        </p:nvPicPr>
        <p:blipFill rotWithShape="1">
          <a:blip r:embed="rId1">
            <a:alphaModFix/>
          </a:blip>
          <a:srcRect b="0" l="0" r="0" t="0"/>
          <a:stretch/>
        </p:blipFill>
        <p:spPr>
          <a:xfrm>
            <a:off x="0" y="0"/>
            <a:ext cx="7315200" cy="864871"/>
          </a:xfrm>
          <a:prstGeom prst="rect">
            <a:avLst/>
          </a:prstGeom>
          <a:noFill/>
          <a:ln>
            <a:noFill/>
          </a:ln>
        </p:spPr>
      </p:pic>
      <p:sp>
        <p:nvSpPr>
          <p:cNvPr id="146" name="Google Shape;146;p19"/>
          <p:cNvSpPr txBox="1"/>
          <p:nvPr>
            <p:ph type="title"/>
          </p:nvPr>
        </p:nvSpPr>
        <p:spPr>
          <a:xfrm>
            <a:off x="1737360" y="815331"/>
            <a:ext cx="5102400" cy="1379100"/>
          </a:xfrm>
          <a:prstGeom prst="rect">
            <a:avLst/>
          </a:prstGeom>
          <a:noFill/>
          <a:ln>
            <a:noFill/>
          </a:ln>
        </p:spPr>
        <p:txBody>
          <a:bodyPr anchorCtr="0" anchor="ctr" bIns="45700" lIns="91425" spcFirstLastPara="1" rIns="91425" wrap="square" tIns="45700">
            <a:noAutofit/>
          </a:bodyPr>
          <a:lstStyle>
            <a:lvl1pPr lvl="0" marR="0" rtl="0" algn="r">
              <a:lnSpc>
                <a:spcPct val="90000"/>
              </a:lnSpc>
              <a:spcBef>
                <a:spcPts val="0"/>
              </a:spcBef>
              <a:spcAft>
                <a:spcPts val="0"/>
              </a:spcAft>
              <a:buClr>
                <a:schemeClr val="lt1"/>
              </a:buClr>
              <a:buSzPts val="4000"/>
              <a:buFont typeface="Century Gothic"/>
              <a:buNone/>
              <a:defRPr b="0" i="0" sz="4000" u="none" cap="none" strike="noStrike">
                <a:solidFill>
                  <a:schemeClr val="lt1"/>
                </a:solidFill>
                <a:latin typeface="Century Gothic"/>
                <a:ea typeface="Century Gothic"/>
                <a:cs typeface="Century Gothic"/>
                <a:sym typeface="Century Gothic"/>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147" name="Google Shape;147;p19"/>
          <p:cNvSpPr txBox="1"/>
          <p:nvPr>
            <p:ph idx="1" type="body"/>
          </p:nvPr>
        </p:nvSpPr>
        <p:spPr>
          <a:xfrm>
            <a:off x="475488" y="2340864"/>
            <a:ext cx="6364200" cy="4340400"/>
          </a:xfrm>
          <a:prstGeom prst="rect">
            <a:avLst/>
          </a:prstGeom>
          <a:noFill/>
          <a:ln>
            <a:noFill/>
          </a:ln>
        </p:spPr>
        <p:txBody>
          <a:bodyPr anchorCtr="0" anchor="t" bIns="45700" lIns="91425" spcFirstLastPara="1" rIns="91425" wrap="square" tIns="45700">
            <a:noAutofit/>
          </a:bodyPr>
          <a:lstStyle>
            <a:lvl1pPr indent="-368300" lvl="0" marL="457200" marR="0" rtl="0" algn="l">
              <a:lnSpc>
                <a:spcPct val="90000"/>
              </a:lnSpc>
              <a:spcBef>
                <a:spcPts val="1000"/>
              </a:spcBef>
              <a:spcAft>
                <a:spcPts val="0"/>
              </a:spcAft>
              <a:buClr>
                <a:schemeClr val="lt1"/>
              </a:buClr>
              <a:buSzPts val="2200"/>
              <a:buFont typeface="Arial"/>
              <a:buChar char="•"/>
              <a:defRPr b="0" i="0" sz="2200" u="none" cap="none" strike="noStrike">
                <a:solidFill>
                  <a:schemeClr val="lt1"/>
                </a:solidFill>
                <a:latin typeface="Century Gothic"/>
                <a:ea typeface="Century Gothic"/>
                <a:cs typeface="Century Gothic"/>
                <a:sym typeface="Century Gothic"/>
              </a:defRPr>
            </a:lvl1pPr>
            <a:lvl2pPr indent="-355600" lvl="1" marL="914400" marR="0" rtl="0" algn="l">
              <a:lnSpc>
                <a:spcPct val="90000"/>
              </a:lnSpc>
              <a:spcBef>
                <a:spcPts val="500"/>
              </a:spcBef>
              <a:spcAft>
                <a:spcPts val="0"/>
              </a:spcAft>
              <a:buClr>
                <a:schemeClr val="lt1"/>
              </a:buClr>
              <a:buSzPts val="2000"/>
              <a:buFont typeface="Arial"/>
              <a:buChar char="•"/>
              <a:defRPr b="0" i="0" sz="2000" u="none" cap="none" strike="noStrike">
                <a:solidFill>
                  <a:schemeClr val="lt1"/>
                </a:solidFill>
                <a:latin typeface="Century Gothic"/>
                <a:ea typeface="Century Gothic"/>
                <a:cs typeface="Century Gothic"/>
                <a:sym typeface="Century Gothic"/>
              </a:defRPr>
            </a:lvl2pPr>
            <a:lvl3pPr indent="-342900" lvl="2" marL="1371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entury Gothic"/>
                <a:ea typeface="Century Gothic"/>
                <a:cs typeface="Century Gothic"/>
                <a:sym typeface="Century Gothic"/>
              </a:defRPr>
            </a:lvl3pPr>
            <a:lvl4pPr indent="-330200" lvl="3" marL="1828800" marR="0" rtl="0" algn="l">
              <a:lnSpc>
                <a:spcPct val="90000"/>
              </a:lnSpc>
              <a:spcBef>
                <a:spcPts val="500"/>
              </a:spcBef>
              <a:spcAft>
                <a:spcPts val="0"/>
              </a:spcAft>
              <a:buClr>
                <a:schemeClr val="lt1"/>
              </a:buClr>
              <a:buSzPts val="1600"/>
              <a:buFont typeface="Arial"/>
              <a:buChar char="•"/>
              <a:defRPr b="0" i="0" sz="1600" u="none" cap="none" strike="noStrike">
                <a:solidFill>
                  <a:schemeClr val="lt1"/>
                </a:solidFill>
                <a:latin typeface="Century Gothic"/>
                <a:ea typeface="Century Gothic"/>
                <a:cs typeface="Century Gothic"/>
                <a:sym typeface="Century Gothic"/>
              </a:defRPr>
            </a:lvl4pPr>
            <a:lvl5pPr indent="-330200" lvl="4" marL="2286000" marR="0" rtl="0" algn="l">
              <a:lnSpc>
                <a:spcPct val="90000"/>
              </a:lnSpc>
              <a:spcBef>
                <a:spcPts val="500"/>
              </a:spcBef>
              <a:spcAft>
                <a:spcPts val="0"/>
              </a:spcAft>
              <a:buClr>
                <a:schemeClr val="lt1"/>
              </a:buClr>
              <a:buSzPts val="1600"/>
              <a:buFont typeface="Arial"/>
              <a:buChar char="•"/>
              <a:defRPr b="0" i="0" sz="1600" u="none" cap="none" strike="noStrike">
                <a:solidFill>
                  <a:schemeClr val="lt1"/>
                </a:solidFill>
                <a:latin typeface="Century Gothic"/>
                <a:ea typeface="Century Gothic"/>
                <a:cs typeface="Century Gothic"/>
                <a:sym typeface="Century Gothic"/>
              </a:defRPr>
            </a:lvl5pPr>
            <a:lvl6pPr indent="-330200" lvl="5" marL="2743200" marR="0" rtl="0" algn="l">
              <a:lnSpc>
                <a:spcPct val="90000"/>
              </a:lnSpc>
              <a:spcBef>
                <a:spcPts val="500"/>
              </a:spcBef>
              <a:spcAft>
                <a:spcPts val="0"/>
              </a:spcAft>
              <a:buClr>
                <a:schemeClr val="lt1"/>
              </a:buClr>
              <a:buSzPts val="1600"/>
              <a:buFont typeface="Arial"/>
              <a:buChar char="•"/>
              <a:defRPr b="0" i="0" sz="1600" u="none" cap="none" strike="noStrike">
                <a:solidFill>
                  <a:schemeClr val="lt1"/>
                </a:solidFill>
                <a:latin typeface="Century Gothic"/>
                <a:ea typeface="Century Gothic"/>
                <a:cs typeface="Century Gothic"/>
                <a:sym typeface="Century Gothic"/>
              </a:defRPr>
            </a:lvl6pPr>
            <a:lvl7pPr indent="-330200" lvl="6" marL="3200400" marR="0" rtl="0" algn="l">
              <a:lnSpc>
                <a:spcPct val="90000"/>
              </a:lnSpc>
              <a:spcBef>
                <a:spcPts val="500"/>
              </a:spcBef>
              <a:spcAft>
                <a:spcPts val="0"/>
              </a:spcAft>
              <a:buClr>
                <a:schemeClr val="lt1"/>
              </a:buClr>
              <a:buSzPts val="1600"/>
              <a:buFont typeface="Arial"/>
              <a:buChar char="•"/>
              <a:defRPr b="0" i="0" sz="1600" u="none" cap="none" strike="noStrike">
                <a:solidFill>
                  <a:schemeClr val="lt1"/>
                </a:solidFill>
                <a:latin typeface="Century Gothic"/>
                <a:ea typeface="Century Gothic"/>
                <a:cs typeface="Century Gothic"/>
                <a:sym typeface="Century Gothic"/>
              </a:defRPr>
            </a:lvl7pPr>
            <a:lvl8pPr indent="-330200" lvl="7" marL="3657600" marR="0" rtl="0" algn="l">
              <a:lnSpc>
                <a:spcPct val="90000"/>
              </a:lnSpc>
              <a:spcBef>
                <a:spcPts val="500"/>
              </a:spcBef>
              <a:spcAft>
                <a:spcPts val="0"/>
              </a:spcAft>
              <a:buClr>
                <a:schemeClr val="lt1"/>
              </a:buClr>
              <a:buSzPts val="1600"/>
              <a:buFont typeface="Arial"/>
              <a:buChar char="•"/>
              <a:defRPr b="0" i="0" sz="1600" u="none" cap="none" strike="noStrike">
                <a:solidFill>
                  <a:schemeClr val="lt1"/>
                </a:solidFill>
                <a:latin typeface="Century Gothic"/>
                <a:ea typeface="Century Gothic"/>
                <a:cs typeface="Century Gothic"/>
                <a:sym typeface="Century Gothic"/>
              </a:defRPr>
            </a:lvl8pPr>
            <a:lvl9pPr indent="-330200" lvl="8" marL="4114800" marR="0" rtl="0" algn="l">
              <a:lnSpc>
                <a:spcPct val="90000"/>
              </a:lnSpc>
              <a:spcBef>
                <a:spcPts val="500"/>
              </a:spcBef>
              <a:spcAft>
                <a:spcPts val="0"/>
              </a:spcAft>
              <a:buClr>
                <a:schemeClr val="lt1"/>
              </a:buClr>
              <a:buSzPts val="1600"/>
              <a:buFont typeface="Arial"/>
              <a:buChar char="•"/>
              <a:defRPr b="0" i="0" sz="1600" u="none" cap="none" strike="noStrike">
                <a:solidFill>
                  <a:schemeClr val="lt1"/>
                </a:solidFill>
                <a:latin typeface="Century Gothic"/>
                <a:ea typeface="Century Gothic"/>
                <a:cs typeface="Century Gothic"/>
                <a:sym typeface="Century Gothic"/>
              </a:defRPr>
            </a:lvl9pPr>
          </a:lstStyle>
          <a:p/>
        </p:txBody>
      </p:sp>
      <p:sp>
        <p:nvSpPr>
          <p:cNvPr id="148" name="Google Shape;148;p19"/>
          <p:cNvSpPr txBox="1"/>
          <p:nvPr>
            <p:ph idx="10" type="dt"/>
          </p:nvPr>
        </p:nvSpPr>
        <p:spPr>
          <a:xfrm>
            <a:off x="5129784" y="6780108"/>
            <a:ext cx="1710000" cy="389400"/>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b="0" i="0" sz="1050" u="none" cap="none" strike="noStrike">
                <a:solidFill>
                  <a:schemeClr val="lt1"/>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149" name="Google Shape;149;p19"/>
          <p:cNvSpPr txBox="1"/>
          <p:nvPr>
            <p:ph idx="11" type="ftr"/>
          </p:nvPr>
        </p:nvSpPr>
        <p:spPr>
          <a:xfrm>
            <a:off x="475488" y="6779569"/>
            <a:ext cx="4544700" cy="3894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050" u="none" cap="none" strike="noStrike">
                <a:solidFill>
                  <a:schemeClr val="lt1"/>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150" name="Google Shape;150;p19"/>
          <p:cNvSpPr txBox="1"/>
          <p:nvPr>
            <p:ph idx="12" type="sldNum"/>
          </p:nvPr>
        </p:nvSpPr>
        <p:spPr>
          <a:xfrm>
            <a:off x="5257800" y="406401"/>
            <a:ext cx="1581900" cy="3894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050" u="none" cap="none" strike="noStrike">
                <a:solidFill>
                  <a:schemeClr val="lt1"/>
                </a:solidFill>
                <a:latin typeface="Century Gothic"/>
                <a:ea typeface="Century Gothic"/>
                <a:cs typeface="Century Gothic"/>
                <a:sym typeface="Century Gothic"/>
              </a:defRPr>
            </a:lvl1pPr>
            <a:lvl2pPr indent="0" lvl="1" marL="0" marR="0" rtl="0" algn="r">
              <a:spcBef>
                <a:spcPts val="0"/>
              </a:spcBef>
              <a:buNone/>
              <a:defRPr b="0" i="0" sz="1050" u="none" cap="none" strike="noStrike">
                <a:solidFill>
                  <a:schemeClr val="lt1"/>
                </a:solidFill>
                <a:latin typeface="Century Gothic"/>
                <a:ea typeface="Century Gothic"/>
                <a:cs typeface="Century Gothic"/>
                <a:sym typeface="Century Gothic"/>
              </a:defRPr>
            </a:lvl2pPr>
            <a:lvl3pPr indent="0" lvl="2" marL="0" marR="0" rtl="0" algn="r">
              <a:spcBef>
                <a:spcPts val="0"/>
              </a:spcBef>
              <a:buNone/>
              <a:defRPr b="0" i="0" sz="1050" u="none" cap="none" strike="noStrike">
                <a:solidFill>
                  <a:schemeClr val="lt1"/>
                </a:solidFill>
                <a:latin typeface="Century Gothic"/>
                <a:ea typeface="Century Gothic"/>
                <a:cs typeface="Century Gothic"/>
                <a:sym typeface="Century Gothic"/>
              </a:defRPr>
            </a:lvl3pPr>
            <a:lvl4pPr indent="0" lvl="3" marL="0" marR="0" rtl="0" algn="r">
              <a:spcBef>
                <a:spcPts val="0"/>
              </a:spcBef>
              <a:buNone/>
              <a:defRPr b="0" i="0" sz="1050" u="none" cap="none" strike="noStrike">
                <a:solidFill>
                  <a:schemeClr val="lt1"/>
                </a:solidFill>
                <a:latin typeface="Century Gothic"/>
                <a:ea typeface="Century Gothic"/>
                <a:cs typeface="Century Gothic"/>
                <a:sym typeface="Century Gothic"/>
              </a:defRPr>
            </a:lvl4pPr>
            <a:lvl5pPr indent="0" lvl="4" marL="0" marR="0" rtl="0" algn="r">
              <a:spcBef>
                <a:spcPts val="0"/>
              </a:spcBef>
              <a:buNone/>
              <a:defRPr b="0" i="0" sz="1050" u="none" cap="none" strike="noStrike">
                <a:solidFill>
                  <a:schemeClr val="lt1"/>
                </a:solidFill>
                <a:latin typeface="Century Gothic"/>
                <a:ea typeface="Century Gothic"/>
                <a:cs typeface="Century Gothic"/>
                <a:sym typeface="Century Gothic"/>
              </a:defRPr>
            </a:lvl5pPr>
            <a:lvl6pPr indent="0" lvl="5" marL="0" marR="0" rtl="0" algn="r">
              <a:spcBef>
                <a:spcPts val="0"/>
              </a:spcBef>
              <a:buNone/>
              <a:defRPr b="0" i="0" sz="1050" u="none" cap="none" strike="noStrike">
                <a:solidFill>
                  <a:schemeClr val="lt1"/>
                </a:solidFill>
                <a:latin typeface="Century Gothic"/>
                <a:ea typeface="Century Gothic"/>
                <a:cs typeface="Century Gothic"/>
                <a:sym typeface="Century Gothic"/>
              </a:defRPr>
            </a:lvl6pPr>
            <a:lvl7pPr indent="0" lvl="6" marL="0" marR="0" rtl="0" algn="r">
              <a:spcBef>
                <a:spcPts val="0"/>
              </a:spcBef>
              <a:buNone/>
              <a:defRPr b="0" i="0" sz="1050" u="none" cap="none" strike="noStrike">
                <a:solidFill>
                  <a:schemeClr val="lt1"/>
                </a:solidFill>
                <a:latin typeface="Century Gothic"/>
                <a:ea typeface="Century Gothic"/>
                <a:cs typeface="Century Gothic"/>
                <a:sym typeface="Century Gothic"/>
              </a:defRPr>
            </a:lvl7pPr>
            <a:lvl8pPr indent="0" lvl="7" marL="0" marR="0" rtl="0" algn="r">
              <a:spcBef>
                <a:spcPts val="0"/>
              </a:spcBef>
              <a:buNone/>
              <a:defRPr b="0" i="0" sz="1050" u="none" cap="none" strike="noStrike">
                <a:solidFill>
                  <a:schemeClr val="lt1"/>
                </a:solidFill>
                <a:latin typeface="Century Gothic"/>
                <a:ea typeface="Century Gothic"/>
                <a:cs typeface="Century Gothic"/>
                <a:sym typeface="Century Gothic"/>
              </a:defRPr>
            </a:lvl8pPr>
            <a:lvl9pPr indent="0" lvl="8" marL="0" marR="0" rtl="0" algn="r">
              <a:spcBef>
                <a:spcPts val="0"/>
              </a:spcBef>
              <a:buNone/>
              <a:defRPr b="0" i="0" sz="105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CA"/>
              <a:t>‹#›</a:t>
            </a:fld>
            <a:endParaRPr/>
          </a:p>
        </p:txBody>
      </p:sp>
    </p:spTree>
  </p:cSld>
  <p:clrMap accent1="accent1" accent2="accent2" accent3="accent3" accent4="accent4" accent5="accent5" accent6="accent6" bg1="lt1" bg2="dk2" tx1="dk1" tx2="lt2" folHlink="folHlink" hlink="hlink"/>
  <p:sldLayoutIdLst>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 id="2147483677" r:id="rId14"/>
    <p:sldLayoutId id="2147483678" r:id="rId15"/>
    <p:sldLayoutId id="2147483679" r:id="rId16"/>
    <p:sldLayoutId id="2147483680" r:id="rId17"/>
    <p:sldLayoutId id="2147483681" r:id="rId1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1.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0.xml"/><Relationship Id="rId3" Type="http://schemas.openxmlformats.org/officeDocument/2006/relationships/image" Target="../media/image2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1.xml"/><Relationship Id="rId3" Type="http://schemas.openxmlformats.org/officeDocument/2006/relationships/image" Target="../media/image1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2.xml"/><Relationship Id="rId3" Type="http://schemas.openxmlformats.org/officeDocument/2006/relationships/image" Target="../media/image1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3.xml"/><Relationship Id="rId3" Type="http://schemas.openxmlformats.org/officeDocument/2006/relationships/image" Target="../media/image1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4.xml"/><Relationship Id="rId3" Type="http://schemas.openxmlformats.org/officeDocument/2006/relationships/image" Target="../media/image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5.xml"/><Relationship Id="rId3" Type="http://schemas.openxmlformats.org/officeDocument/2006/relationships/image" Target="../media/image1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6.xml"/><Relationship Id="rId3" Type="http://schemas.openxmlformats.org/officeDocument/2006/relationships/image" Target="../media/image12.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7.xml"/><Relationship Id="rId3" Type="http://schemas.openxmlformats.org/officeDocument/2006/relationships/image" Target="../media/image1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8.xml"/><Relationship Id="rId3" Type="http://schemas.openxmlformats.org/officeDocument/2006/relationships/image" Target="../media/image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9.xml"/><Relationship Id="rId3" Type="http://schemas.openxmlformats.org/officeDocument/2006/relationships/image" Target="../media/image2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0.xml"/><Relationship Id="rId3" Type="http://schemas.openxmlformats.org/officeDocument/2006/relationships/image" Target="../media/image2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1.xml"/><Relationship Id="rId3" Type="http://schemas.openxmlformats.org/officeDocument/2006/relationships/image" Target="../media/image2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2.xml"/><Relationship Id="rId3" Type="http://schemas.openxmlformats.org/officeDocument/2006/relationships/image" Target="../media/image2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3.xml"/><Relationship Id="rId3" Type="http://schemas.openxmlformats.org/officeDocument/2006/relationships/image" Target="../media/image1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4.xml"/><Relationship Id="rId3" Type="http://schemas.openxmlformats.org/officeDocument/2006/relationships/image" Target="../media/image2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5.xml"/><Relationship Id="rId3" Type="http://schemas.openxmlformats.org/officeDocument/2006/relationships/image" Target="../media/image1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6.xml"/><Relationship Id="rId3"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7.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37"/>
          <p:cNvSpPr txBox="1"/>
          <p:nvPr>
            <p:ph type="ctrTitle"/>
          </p:nvPr>
        </p:nvSpPr>
        <p:spPr>
          <a:xfrm>
            <a:off x="451200" y="2185350"/>
            <a:ext cx="6412800" cy="1638000"/>
          </a:xfrm>
          <a:prstGeom prst="rect">
            <a:avLst/>
          </a:prstGeom>
          <a:noFill/>
          <a:ln>
            <a:noFill/>
          </a:ln>
        </p:spPr>
        <p:txBody>
          <a:bodyPr anchorCtr="0" anchor="b" bIns="45700" lIns="91425" spcFirstLastPara="1" rIns="91425" wrap="square" tIns="45700">
            <a:noAutofit/>
          </a:bodyPr>
          <a:lstStyle/>
          <a:p>
            <a:pPr indent="0" lvl="0" marL="0" rtl="0" algn="ctr">
              <a:lnSpc>
                <a:spcPct val="110000"/>
              </a:lnSpc>
              <a:spcBef>
                <a:spcPts val="0"/>
              </a:spcBef>
              <a:spcAft>
                <a:spcPts val="0"/>
              </a:spcAft>
              <a:buClr>
                <a:schemeClr val="lt1"/>
              </a:buClr>
              <a:buSzPts val="5760"/>
              <a:buFont typeface="Century Gothic"/>
              <a:buNone/>
            </a:pPr>
            <a:r>
              <a:rPr b="1" lang="en-CA" sz="5800"/>
              <a:t>{Title}</a:t>
            </a:r>
            <a:endParaRPr b="1" sz="5800"/>
          </a:p>
        </p:txBody>
      </p:sp>
      <p:sp>
        <p:nvSpPr>
          <p:cNvPr id="284" name="Google Shape;284;p37"/>
          <p:cNvSpPr txBox="1"/>
          <p:nvPr>
            <p:ph idx="1" type="subTitle"/>
          </p:nvPr>
        </p:nvSpPr>
        <p:spPr>
          <a:xfrm>
            <a:off x="731520" y="3775832"/>
            <a:ext cx="5852160" cy="548640"/>
          </a:xfrm>
          <a:prstGeom prst="rect">
            <a:avLst/>
          </a:prstGeom>
          <a:noFill/>
          <a:ln>
            <a:noFill/>
          </a:ln>
        </p:spPr>
        <p:txBody>
          <a:bodyPr anchorCtr="0" anchor="t" bIns="45700" lIns="91425" spcFirstLastPara="1" rIns="91425" wrap="square" tIns="45700">
            <a:noAutofit/>
          </a:bodyPr>
          <a:lstStyle/>
          <a:p>
            <a:pPr indent="0" lvl="0" marL="0" rtl="0" algn="ctr">
              <a:lnSpc>
                <a:spcPct val="110000"/>
              </a:lnSpc>
              <a:spcBef>
                <a:spcPts val="0"/>
              </a:spcBef>
              <a:spcAft>
                <a:spcPts val="0"/>
              </a:spcAft>
              <a:buClr>
                <a:schemeClr val="lt1"/>
              </a:buClr>
              <a:buSzPts val="2200"/>
              <a:buNone/>
            </a:pPr>
            <a:r>
              <a:rPr lang="en-CA" sz="2200"/>
              <a:t>{Text}</a:t>
            </a:r>
            <a:endParaRPr sz="22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46"/>
          <p:cNvSpPr txBox="1"/>
          <p:nvPr>
            <p:ph type="title"/>
          </p:nvPr>
        </p:nvSpPr>
        <p:spPr>
          <a:xfrm>
            <a:off x="683972" y="1137109"/>
            <a:ext cx="5947200" cy="11796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lt1"/>
              </a:buClr>
              <a:buSzPts val="4000"/>
              <a:buFont typeface="Century Gothic"/>
              <a:buNone/>
            </a:pPr>
            <a:r>
              <a:rPr b="1" lang="en-CA" sz="4000" u="sng"/>
              <a:t>APOSTLE’S CREED</a:t>
            </a:r>
            <a:endParaRPr/>
          </a:p>
        </p:txBody>
      </p:sp>
      <p:sp>
        <p:nvSpPr>
          <p:cNvPr id="339" name="Google Shape;339;p46"/>
          <p:cNvSpPr txBox="1"/>
          <p:nvPr>
            <p:ph idx="1" type="body"/>
          </p:nvPr>
        </p:nvSpPr>
        <p:spPr>
          <a:xfrm>
            <a:off x="406950" y="2136300"/>
            <a:ext cx="6693600" cy="38385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lt1"/>
              </a:buClr>
              <a:buSzPts val="2800"/>
              <a:buNone/>
            </a:pPr>
            <a:r>
              <a:rPr b="1" lang="en-CA" sz="2800">
                <a:latin typeface="Arial"/>
                <a:ea typeface="Arial"/>
                <a:cs typeface="Arial"/>
                <a:sym typeface="Arial"/>
              </a:rPr>
              <a:t>I believe in God, the Father almighty, the creator of heaven and earth. I believe in Jesus Christ, his only Son, our Lord, who was conceived by the Holy Spirit and born of the virgin Mary. He suffered under Pontius Pilate, was crucified, died, and was buried; he descended to hell. The third day he rose again from the dead. </a:t>
            </a:r>
            <a:endParaRPr sz="14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47"/>
          <p:cNvSpPr txBox="1"/>
          <p:nvPr>
            <p:ph type="title"/>
          </p:nvPr>
        </p:nvSpPr>
        <p:spPr>
          <a:xfrm>
            <a:off x="683972" y="1137109"/>
            <a:ext cx="5947200" cy="11796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lt1"/>
              </a:buClr>
              <a:buSzPts val="4000"/>
              <a:buFont typeface="Century Gothic"/>
              <a:buNone/>
            </a:pPr>
            <a:r>
              <a:rPr b="1" lang="en-CA" sz="4000" u="sng"/>
              <a:t>APOSTLE’S CREED</a:t>
            </a:r>
            <a:endParaRPr/>
          </a:p>
        </p:txBody>
      </p:sp>
      <p:sp>
        <p:nvSpPr>
          <p:cNvPr id="345" name="Google Shape;345;p47"/>
          <p:cNvSpPr txBox="1"/>
          <p:nvPr>
            <p:ph idx="1" type="body"/>
          </p:nvPr>
        </p:nvSpPr>
        <p:spPr>
          <a:xfrm>
            <a:off x="406950" y="2136300"/>
            <a:ext cx="6693600" cy="38385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100"/>
              <a:buFont typeface="Arial"/>
              <a:buNone/>
            </a:pPr>
            <a:r>
              <a:rPr b="1" lang="en-CA" sz="2800">
                <a:latin typeface="Arial"/>
                <a:ea typeface="Arial"/>
                <a:cs typeface="Arial"/>
                <a:sym typeface="Arial"/>
              </a:rPr>
              <a:t>He ascended to heaven and is seated at the right hand of God the Father almighty. From there he will come to judge the living and the dead. I believe in the Holy Spirit, the holy catholic church, the communion of saints, the forgiveness of sins, the resurrection of the body and the life everlasting. Amen. </a:t>
            </a:r>
            <a:endParaRPr b="1" sz="2800">
              <a:latin typeface="Arial"/>
              <a:ea typeface="Arial"/>
              <a:cs typeface="Arial"/>
              <a:sym typeface="Arial"/>
            </a:endParaRPr>
          </a:p>
          <a:p>
            <a:pPr indent="0" lvl="0" marL="0" rtl="0" algn="l">
              <a:lnSpc>
                <a:spcPct val="100000"/>
              </a:lnSpc>
              <a:spcBef>
                <a:spcPts val="0"/>
              </a:spcBef>
              <a:spcAft>
                <a:spcPts val="0"/>
              </a:spcAft>
              <a:buClr>
                <a:schemeClr val="lt1"/>
              </a:buClr>
              <a:buSzPts val="2800"/>
              <a:buNone/>
            </a:pPr>
            <a:r>
              <a:t/>
            </a:r>
            <a:endParaRPr b="1" sz="2800">
              <a:latin typeface="Arial"/>
              <a:ea typeface="Arial"/>
              <a:cs typeface="Arial"/>
              <a:sym typeface="Arial"/>
            </a:endParaRPr>
          </a:p>
          <a:p>
            <a:pPr indent="0" lvl="0" marL="0" rtl="0" algn="l">
              <a:lnSpc>
                <a:spcPct val="100000"/>
              </a:lnSpc>
              <a:spcBef>
                <a:spcPts val="0"/>
              </a:spcBef>
              <a:spcAft>
                <a:spcPts val="0"/>
              </a:spcAft>
              <a:buClr>
                <a:schemeClr val="lt1"/>
              </a:buClr>
              <a:buSzPts val="2800"/>
              <a:buNone/>
            </a:pPr>
            <a:r>
              <a:t/>
            </a:r>
            <a:endParaRPr b="1" sz="2800">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48"/>
          <p:cNvSpPr txBox="1"/>
          <p:nvPr>
            <p:ph type="ctrTitle"/>
          </p:nvPr>
        </p:nvSpPr>
        <p:spPr>
          <a:xfrm>
            <a:off x="2701072" y="1762761"/>
            <a:ext cx="4397994" cy="346371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3600"/>
              <a:buFont typeface="Century Gothic"/>
              <a:buNone/>
            </a:pPr>
            <a:r>
              <a:rPr b="1" lang="en-CA" sz="3600"/>
              <a:t>{Title}</a:t>
            </a:r>
            <a:endParaRPr b="1" sz="3600"/>
          </a:p>
        </p:txBody>
      </p:sp>
      <p:sp>
        <p:nvSpPr>
          <p:cNvPr id="352" name="Google Shape;352;p48"/>
          <p:cNvSpPr txBox="1"/>
          <p:nvPr>
            <p:ph idx="1" type="subTitle"/>
          </p:nvPr>
        </p:nvSpPr>
        <p:spPr>
          <a:xfrm>
            <a:off x="340335" y="1762752"/>
            <a:ext cx="1906500" cy="3463800"/>
          </a:xfrm>
          <a:prstGeom prst="rect">
            <a:avLst/>
          </a:prstGeom>
          <a:noFill/>
          <a:ln>
            <a:noFill/>
          </a:ln>
        </p:spPr>
        <p:txBody>
          <a:bodyPr anchorCtr="0" anchor="ctr" bIns="45700" lIns="91425" spcFirstLastPara="1" rIns="91425" wrap="square" tIns="45700">
            <a:noAutofit/>
          </a:bodyPr>
          <a:lstStyle/>
          <a:p>
            <a:pPr indent="0" lvl="0" marL="0" rtl="0" algn="r">
              <a:lnSpc>
                <a:spcPct val="90000"/>
              </a:lnSpc>
              <a:spcBef>
                <a:spcPts val="0"/>
              </a:spcBef>
              <a:spcAft>
                <a:spcPts val="0"/>
              </a:spcAft>
              <a:buClr>
                <a:schemeClr val="lt1"/>
              </a:buClr>
              <a:buSzPts val="1800"/>
              <a:buNone/>
            </a:pPr>
            <a:r>
              <a:rPr b="1" lang="en-CA" sz="2000"/>
              <a:t>{Text}</a:t>
            </a:r>
            <a:endParaRPr sz="1800"/>
          </a:p>
        </p:txBody>
      </p:sp>
      <p:cxnSp>
        <p:nvCxnSpPr>
          <p:cNvPr id="353" name="Google Shape;353;p48"/>
          <p:cNvCxnSpPr/>
          <p:nvPr/>
        </p:nvCxnSpPr>
        <p:spPr>
          <a:xfrm>
            <a:off x="2473960" y="2458720"/>
            <a:ext cx="0" cy="2001520"/>
          </a:xfrm>
          <a:prstGeom prst="straightConnector1">
            <a:avLst/>
          </a:prstGeom>
          <a:noFill/>
          <a:ln cap="flat" cmpd="sng" w="28575">
            <a:solidFill>
              <a:schemeClr val="lt1"/>
            </a:solidFill>
            <a:prstDash val="solid"/>
            <a:round/>
            <a:headEnd len="sm" w="sm" type="none"/>
            <a:tailEnd len="sm" w="sm" type="none"/>
          </a:ln>
        </p:spPr>
      </p:cxn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57" name="Shape 357"/>
        <p:cNvGrpSpPr/>
        <p:nvPr/>
      </p:nvGrpSpPr>
      <p:grpSpPr>
        <a:xfrm>
          <a:off x="0" y="0"/>
          <a:ext cx="0" cy="0"/>
          <a:chOff x="0" y="0"/>
          <a:chExt cx="0" cy="0"/>
        </a:xfrm>
      </p:grpSpPr>
      <p:sp>
        <p:nvSpPr>
          <p:cNvPr id="358" name="Google Shape;358;p49"/>
          <p:cNvSpPr txBox="1"/>
          <p:nvPr>
            <p:ph type="title"/>
          </p:nvPr>
        </p:nvSpPr>
        <p:spPr>
          <a:xfrm>
            <a:off x="1106424" y="1637322"/>
            <a:ext cx="5102352" cy="1034422"/>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lt1"/>
              </a:buClr>
              <a:buSzPts val="4400"/>
              <a:buFont typeface="Century Gothic"/>
              <a:buNone/>
            </a:pPr>
            <a:r>
              <a:rPr b="1" lang="en-CA" sz="4400">
                <a:solidFill>
                  <a:schemeClr val="lt1"/>
                </a:solidFill>
              </a:rPr>
              <a:t>OFFERING </a:t>
            </a:r>
            <a:endParaRPr/>
          </a:p>
        </p:txBody>
      </p:sp>
      <p:sp>
        <p:nvSpPr>
          <p:cNvPr id="359" name="Google Shape;359;p49"/>
          <p:cNvSpPr txBox="1"/>
          <p:nvPr>
            <p:ph idx="1" type="body"/>
          </p:nvPr>
        </p:nvSpPr>
        <p:spPr>
          <a:xfrm>
            <a:off x="407077" y="2605701"/>
            <a:ext cx="6501046" cy="3255264"/>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lt1"/>
              </a:buClr>
              <a:buSzPts val="2600"/>
              <a:buNone/>
            </a:pPr>
            <a:r>
              <a:rPr lang="en-CA" sz="2600"/>
              <a:t>“Each of you should give what you   have decided in your heart to give, not reluctantly or under compulsion, for God loves a cheerful giver.”</a:t>
            </a:r>
            <a:endParaRPr/>
          </a:p>
          <a:p>
            <a:pPr indent="0" lvl="0" marL="0" rtl="0" algn="l">
              <a:lnSpc>
                <a:spcPct val="100000"/>
              </a:lnSpc>
              <a:spcBef>
                <a:spcPts val="800"/>
              </a:spcBef>
              <a:spcAft>
                <a:spcPts val="0"/>
              </a:spcAft>
              <a:buClr>
                <a:schemeClr val="lt1"/>
              </a:buClr>
              <a:buSzPts val="2600"/>
              <a:buNone/>
            </a:pPr>
            <a:r>
              <a:t/>
            </a:r>
            <a:endParaRPr sz="2600"/>
          </a:p>
          <a:p>
            <a:pPr indent="457200" lvl="0" marL="2743200" rtl="0" algn="l">
              <a:lnSpc>
                <a:spcPct val="100000"/>
              </a:lnSpc>
              <a:spcBef>
                <a:spcPts val="800"/>
              </a:spcBef>
              <a:spcAft>
                <a:spcPts val="0"/>
              </a:spcAft>
              <a:buClr>
                <a:schemeClr val="lt1"/>
              </a:buClr>
              <a:buSzPts val="2600"/>
              <a:buNone/>
            </a:pPr>
            <a:r>
              <a:rPr lang="en-CA" sz="2600"/>
              <a:t>—2 Corinthians 9:7</a:t>
            </a:r>
            <a:endParaRPr sz="26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50"/>
          <p:cNvSpPr txBox="1"/>
          <p:nvPr>
            <p:ph type="title"/>
          </p:nvPr>
        </p:nvSpPr>
        <p:spPr>
          <a:xfrm>
            <a:off x="1596459" y="1686194"/>
            <a:ext cx="4130557" cy="773722"/>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Clr>
                <a:srgbClr val="FFFFFF"/>
              </a:buClr>
              <a:buSzPts val="4000"/>
              <a:buFont typeface="Century Gothic"/>
              <a:buNone/>
            </a:pPr>
            <a:r>
              <a:rPr b="1" lang="en-CA" sz="4000">
                <a:solidFill>
                  <a:srgbClr val="FFFFFF"/>
                </a:solidFill>
              </a:rPr>
              <a:t>DOXOLOGY</a:t>
            </a:r>
            <a:endParaRPr/>
          </a:p>
        </p:txBody>
      </p:sp>
      <p:sp>
        <p:nvSpPr>
          <p:cNvPr id="365" name="Google Shape;365;p50"/>
          <p:cNvSpPr txBox="1"/>
          <p:nvPr>
            <p:ph idx="1" type="body"/>
          </p:nvPr>
        </p:nvSpPr>
        <p:spPr>
          <a:xfrm>
            <a:off x="707521" y="2621282"/>
            <a:ext cx="6232125" cy="4052013"/>
          </a:xfrm>
          <a:prstGeom prst="rect">
            <a:avLst/>
          </a:prstGeom>
          <a:noFill/>
          <a:ln>
            <a:noFill/>
          </a:ln>
        </p:spPr>
        <p:txBody>
          <a:bodyPr anchorCtr="0" anchor="t" bIns="45700" lIns="91425" spcFirstLastPara="1" rIns="91425" wrap="square" tIns="45700">
            <a:noAutofit/>
          </a:bodyPr>
          <a:lstStyle/>
          <a:p>
            <a:pPr indent="0" lvl="0" marL="95098" rtl="0" algn="l">
              <a:lnSpc>
                <a:spcPct val="90000"/>
              </a:lnSpc>
              <a:spcBef>
                <a:spcPts val="0"/>
              </a:spcBef>
              <a:spcAft>
                <a:spcPts val="0"/>
              </a:spcAft>
              <a:buClr>
                <a:schemeClr val="lt1"/>
              </a:buClr>
              <a:buSzPts val="2400"/>
              <a:buNone/>
            </a:pPr>
            <a:r>
              <a:rPr lang="en-CA" sz="2400"/>
              <a:t>Praise God, from whom all blessing flow</a:t>
            </a:r>
            <a:endParaRPr/>
          </a:p>
          <a:p>
            <a:pPr indent="0" lvl="0" marL="95098" rtl="0" algn="l">
              <a:lnSpc>
                <a:spcPct val="90000"/>
              </a:lnSpc>
              <a:spcBef>
                <a:spcPts val="800"/>
              </a:spcBef>
              <a:spcAft>
                <a:spcPts val="0"/>
              </a:spcAft>
              <a:buClr>
                <a:schemeClr val="lt1"/>
              </a:buClr>
              <a:buSzPts val="2400"/>
              <a:buNone/>
            </a:pPr>
            <a:r>
              <a:rPr lang="en-CA" sz="2400"/>
              <a:t>Praise Him, all creatures here below</a:t>
            </a:r>
            <a:endParaRPr/>
          </a:p>
          <a:p>
            <a:pPr indent="0" lvl="0" marL="95098" rtl="0" algn="l">
              <a:lnSpc>
                <a:spcPct val="90000"/>
              </a:lnSpc>
              <a:spcBef>
                <a:spcPts val="800"/>
              </a:spcBef>
              <a:spcAft>
                <a:spcPts val="0"/>
              </a:spcAft>
              <a:buClr>
                <a:schemeClr val="lt1"/>
              </a:buClr>
              <a:buSzPts val="2400"/>
              <a:buNone/>
            </a:pPr>
            <a:r>
              <a:rPr lang="en-CA" sz="2400"/>
              <a:t>Praise Him above, ye heavenly hosts</a:t>
            </a:r>
            <a:endParaRPr/>
          </a:p>
          <a:p>
            <a:pPr indent="0" lvl="0" marL="95098" rtl="0" algn="l">
              <a:lnSpc>
                <a:spcPct val="90000"/>
              </a:lnSpc>
              <a:spcBef>
                <a:spcPts val="800"/>
              </a:spcBef>
              <a:spcAft>
                <a:spcPts val="0"/>
              </a:spcAft>
              <a:buClr>
                <a:schemeClr val="lt1"/>
              </a:buClr>
              <a:buSzPts val="2400"/>
              <a:buNone/>
            </a:pPr>
            <a:r>
              <a:rPr lang="en-CA" sz="2400"/>
              <a:t>Praise Father, Son and Holy Ghost</a:t>
            </a:r>
            <a:endParaRPr/>
          </a:p>
          <a:p>
            <a:pPr indent="0" lvl="0" marL="95098" rtl="0" algn="l">
              <a:lnSpc>
                <a:spcPct val="90000"/>
              </a:lnSpc>
              <a:spcBef>
                <a:spcPts val="800"/>
              </a:spcBef>
              <a:spcAft>
                <a:spcPts val="0"/>
              </a:spcAft>
              <a:buClr>
                <a:schemeClr val="lt1"/>
              </a:buClr>
              <a:buSzPts val="2400"/>
              <a:buNone/>
            </a:pPr>
            <a:r>
              <a:rPr lang="en-CA" sz="2400"/>
              <a:t>Amen</a:t>
            </a:r>
            <a:endParaRPr/>
          </a:p>
          <a:p>
            <a:pPr indent="0" lvl="0" marL="0" rtl="0" algn="l">
              <a:lnSpc>
                <a:spcPct val="90000"/>
              </a:lnSpc>
              <a:spcBef>
                <a:spcPts val="800"/>
              </a:spcBef>
              <a:spcAft>
                <a:spcPts val="0"/>
              </a:spcAft>
              <a:buClr>
                <a:schemeClr val="lt1"/>
              </a:buClr>
              <a:buSzPts val="2400"/>
              <a:buNone/>
            </a:pPr>
            <a:r>
              <a:t/>
            </a:r>
            <a:endParaRPr sz="24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69" name="Shape 369"/>
        <p:cNvGrpSpPr/>
        <p:nvPr/>
      </p:nvGrpSpPr>
      <p:grpSpPr>
        <a:xfrm>
          <a:off x="0" y="0"/>
          <a:ext cx="0" cy="0"/>
          <a:chOff x="0" y="0"/>
          <a:chExt cx="0" cy="0"/>
        </a:xfrm>
      </p:grpSpPr>
      <p:sp>
        <p:nvSpPr>
          <p:cNvPr id="370" name="Google Shape;370;p51"/>
          <p:cNvSpPr txBox="1"/>
          <p:nvPr>
            <p:ph type="ctrTitle"/>
          </p:nvPr>
        </p:nvSpPr>
        <p:spPr>
          <a:xfrm>
            <a:off x="0" y="429014"/>
            <a:ext cx="7315200" cy="3760059"/>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Clr>
                <a:srgbClr val="FFFFFF"/>
              </a:buClr>
              <a:buSzPts val="7467"/>
              <a:buFont typeface="Century Gothic"/>
              <a:buNone/>
            </a:pPr>
            <a:r>
              <a:rPr b="1" lang="en-CA" sz="7467">
                <a:solidFill>
                  <a:srgbClr val="FFFFFF"/>
                </a:solidFill>
              </a:rPr>
              <a:t>BENEDICTION</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p52"/>
          <p:cNvSpPr txBox="1"/>
          <p:nvPr>
            <p:ph type="title"/>
          </p:nvPr>
        </p:nvSpPr>
        <p:spPr>
          <a:xfrm>
            <a:off x="574313" y="1191065"/>
            <a:ext cx="6166573" cy="112647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Clr>
                <a:schemeClr val="lt1"/>
              </a:buClr>
              <a:buSzPts val="3600"/>
              <a:buFont typeface="Century Gothic"/>
              <a:buNone/>
            </a:pPr>
            <a:r>
              <a:rPr b="1" lang="en-CA" sz="3600"/>
              <a:t>NEXT WEEK’S SCHEDULE</a:t>
            </a:r>
            <a:endParaRPr/>
          </a:p>
        </p:txBody>
      </p:sp>
      <p:graphicFrame>
        <p:nvGraphicFramePr>
          <p:cNvPr id="376" name="Google Shape;376;p52"/>
          <p:cNvGraphicFramePr/>
          <p:nvPr/>
        </p:nvGraphicFramePr>
        <p:xfrm>
          <a:off x="736926" y="2519172"/>
          <a:ext cx="3000000" cy="3000000"/>
        </p:xfrm>
        <a:graphic>
          <a:graphicData uri="http://schemas.openxmlformats.org/drawingml/2006/table">
            <a:tbl>
              <a:tblPr bandRow="1" firstRow="1">
                <a:noFill/>
                <a:tableStyleId>{CD7F4C2D-EF30-44B7-8EE7-E1C00787DFB9}</a:tableStyleId>
              </a:tblPr>
              <a:tblGrid>
                <a:gridCol w="2363975"/>
                <a:gridCol w="3477375"/>
              </a:tblGrid>
              <a:tr h="248725">
                <a:tc>
                  <a:txBody>
                    <a:bodyPr/>
                    <a:lstStyle/>
                    <a:p>
                      <a:pPr indent="0" lvl="0" marL="0" marR="0" rtl="0" algn="ctr">
                        <a:lnSpc>
                          <a:spcPct val="100000"/>
                        </a:lnSpc>
                        <a:spcBef>
                          <a:spcPts val="0"/>
                        </a:spcBef>
                        <a:spcAft>
                          <a:spcPts val="0"/>
                        </a:spcAft>
                        <a:buClr>
                          <a:srgbClr val="000000"/>
                        </a:buClr>
                        <a:buSzPts val="2600"/>
                        <a:buFont typeface="Arial"/>
                        <a:buNone/>
                      </a:pPr>
                      <a:r>
                        <a:t/>
                      </a:r>
                      <a:endParaRPr sz="1900" u="none" cap="none" strike="noStrike"/>
                    </a:p>
                  </a:txBody>
                  <a:tcPr marT="45725" marB="457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FFFFFF"/>
                        </a:buClr>
                        <a:buSzPts val="1800"/>
                        <a:buFont typeface="Century Gothic"/>
                        <a:buNone/>
                      </a:pPr>
                      <a:r>
                        <a:rPr lang="en-CA" sz="1900" u="none" cap="none" strike="noStrike"/>
                        <a:t>{Date}</a:t>
                      </a:r>
                      <a:endParaRPr sz="1900" u="none" cap="none" strike="noStrike"/>
                    </a:p>
                  </a:txBody>
                  <a:tcPr marT="45725" marB="457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r>
              <a:tr h="248725">
                <a:tc>
                  <a:txBody>
                    <a:bodyPr/>
                    <a:lstStyle/>
                    <a:p>
                      <a:pPr indent="0" lvl="0" marL="0" marR="0" rtl="0" algn="l">
                        <a:lnSpc>
                          <a:spcPct val="100000"/>
                        </a:lnSpc>
                        <a:spcBef>
                          <a:spcPts val="0"/>
                        </a:spcBef>
                        <a:spcAft>
                          <a:spcPts val="0"/>
                        </a:spcAft>
                        <a:buClr>
                          <a:srgbClr val="000000"/>
                        </a:buClr>
                        <a:buSzPts val="2600"/>
                        <a:buFont typeface="Arial"/>
                        <a:buNone/>
                      </a:pPr>
                      <a:r>
                        <a:rPr lang="en-CA" sz="1900" u="none" cap="none" strike="noStrike"/>
                        <a:t>Speaker </a:t>
                      </a:r>
                      <a:endParaRPr sz="1900" u="none" cap="none" strike="noStrike"/>
                    </a:p>
                  </a:txBody>
                  <a:tcPr marT="45725" marB="457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2600"/>
                        <a:buFont typeface="Arial"/>
                        <a:buNone/>
                      </a:pPr>
                      <a:r>
                        <a:rPr lang="en-CA" sz="1900" u="none" cap="none" strike="noStrike"/>
                        <a:t>{Speaker}</a:t>
                      </a:r>
                      <a:endParaRPr sz="1900" u="none" cap="none" strike="noStrike"/>
                    </a:p>
                  </a:txBody>
                  <a:tcPr marT="45725" marB="457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r>
              <a:tr h="248725">
                <a:tc>
                  <a:txBody>
                    <a:bodyPr/>
                    <a:lstStyle/>
                    <a:p>
                      <a:pPr indent="0" lvl="0" marL="0" marR="0" rtl="0" algn="l">
                        <a:lnSpc>
                          <a:spcPct val="100000"/>
                        </a:lnSpc>
                        <a:spcBef>
                          <a:spcPts val="0"/>
                        </a:spcBef>
                        <a:spcAft>
                          <a:spcPts val="0"/>
                        </a:spcAft>
                        <a:buClr>
                          <a:srgbClr val="000000"/>
                        </a:buClr>
                        <a:buSzPts val="2600"/>
                        <a:buFont typeface="Arial"/>
                        <a:buNone/>
                      </a:pPr>
                      <a:r>
                        <a:rPr lang="en-CA" sz="1900" u="none" cap="none" strike="noStrike"/>
                        <a:t>Worship Leader</a:t>
                      </a:r>
                      <a:endParaRPr sz="1900" u="none" cap="none" strike="noStrike"/>
                    </a:p>
                  </a:txBody>
                  <a:tcPr marT="45725" marB="457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2600"/>
                        <a:buFont typeface="Arial"/>
                        <a:buNone/>
                      </a:pPr>
                      <a:r>
                        <a:rPr lang="en-CA" sz="1900" u="none" cap="none" strike="noStrike"/>
                        <a:t>{Leader}</a:t>
                      </a:r>
                      <a:endParaRPr sz="1900" u="none" cap="none" strike="noStrike"/>
                    </a:p>
                  </a:txBody>
                  <a:tcPr marT="45725" marB="457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r>
              <a:tr h="248725">
                <a:tc>
                  <a:txBody>
                    <a:bodyPr/>
                    <a:lstStyle/>
                    <a:p>
                      <a:pPr indent="0" lvl="0" marL="0" marR="0" rtl="0" algn="l">
                        <a:lnSpc>
                          <a:spcPct val="100000"/>
                        </a:lnSpc>
                        <a:spcBef>
                          <a:spcPts val="0"/>
                        </a:spcBef>
                        <a:spcAft>
                          <a:spcPts val="0"/>
                        </a:spcAft>
                        <a:buClr>
                          <a:srgbClr val="000000"/>
                        </a:buClr>
                        <a:buSzPts val="2600"/>
                        <a:buFont typeface="Arial"/>
                        <a:buNone/>
                      </a:pPr>
                      <a:r>
                        <a:rPr lang="en-CA" sz="1900" u="none" cap="none" strike="noStrike"/>
                        <a:t>Accompanist </a:t>
                      </a:r>
                      <a:endParaRPr sz="1900" u="none" cap="none" strike="noStrike"/>
                    </a:p>
                  </a:txBody>
                  <a:tcPr marT="45725" marB="457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2600"/>
                        <a:buFont typeface="Arial"/>
                        <a:buNone/>
                      </a:pPr>
                      <a:r>
                        <a:rPr lang="en-CA" sz="1900" u="none" cap="none" strike="noStrike"/>
                        <a:t>{Accompanist}</a:t>
                      </a:r>
                      <a:endParaRPr sz="1900" u="none" cap="none" strike="noStrike"/>
                    </a:p>
                  </a:txBody>
                  <a:tcPr marT="45725" marB="457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r>
              <a:tr h="248725">
                <a:tc>
                  <a:txBody>
                    <a:bodyPr/>
                    <a:lstStyle/>
                    <a:p>
                      <a:pPr indent="0" lvl="0" marL="0" marR="0" rtl="0" algn="l">
                        <a:lnSpc>
                          <a:spcPct val="100000"/>
                        </a:lnSpc>
                        <a:spcBef>
                          <a:spcPts val="0"/>
                        </a:spcBef>
                        <a:spcAft>
                          <a:spcPts val="0"/>
                        </a:spcAft>
                        <a:buClr>
                          <a:srgbClr val="000000"/>
                        </a:buClr>
                        <a:buSzPts val="2600"/>
                        <a:buFont typeface="Arial"/>
                        <a:buNone/>
                      </a:pPr>
                      <a:r>
                        <a:rPr lang="en-CA" sz="1900"/>
                        <a:t>Audio</a:t>
                      </a:r>
                      <a:endParaRPr sz="1900" u="none" cap="none" strike="noStrike"/>
                    </a:p>
                  </a:txBody>
                  <a:tcPr marT="45725" marB="457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2600"/>
                        <a:buFont typeface="Arial"/>
                        <a:buNone/>
                      </a:pPr>
                      <a:r>
                        <a:rPr lang="en-CA" sz="1900" u="none" cap="none" strike="noStrike"/>
                        <a:t>{</a:t>
                      </a:r>
                      <a:r>
                        <a:rPr lang="en-CA" sz="1900"/>
                        <a:t>Audio</a:t>
                      </a:r>
                      <a:r>
                        <a:rPr lang="en-CA" sz="1900" u="none" cap="none" strike="noStrike"/>
                        <a:t>}</a:t>
                      </a:r>
                      <a:endParaRPr sz="1900" u="none" cap="none" strike="noStrike"/>
                    </a:p>
                  </a:txBody>
                  <a:tcPr marT="45725" marB="457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r>
              <a:tr h="248725">
                <a:tc>
                  <a:txBody>
                    <a:bodyPr/>
                    <a:lstStyle/>
                    <a:p>
                      <a:pPr indent="0" lvl="0" marL="0" marR="0" rtl="0" algn="l">
                        <a:lnSpc>
                          <a:spcPct val="100000"/>
                        </a:lnSpc>
                        <a:spcBef>
                          <a:spcPts val="0"/>
                        </a:spcBef>
                        <a:spcAft>
                          <a:spcPts val="0"/>
                        </a:spcAft>
                        <a:buClr>
                          <a:srgbClr val="000000"/>
                        </a:buClr>
                        <a:buSzPts val="2600"/>
                        <a:buFont typeface="Arial"/>
                        <a:buNone/>
                      </a:pPr>
                      <a:r>
                        <a:rPr lang="en-CA" sz="1900"/>
                        <a:t>Streaming</a:t>
                      </a:r>
                      <a:endParaRPr sz="1900" u="none" cap="none" strike="noStrike"/>
                    </a:p>
                  </a:txBody>
                  <a:tcPr marT="45725" marB="457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2600"/>
                        <a:buFont typeface="Arial"/>
                        <a:buNone/>
                      </a:pPr>
                      <a:r>
                        <a:rPr lang="en-CA" sz="1900" u="none" cap="none" strike="noStrike"/>
                        <a:t>{</a:t>
                      </a:r>
                      <a:r>
                        <a:rPr lang="en-CA" sz="1900"/>
                        <a:t>Streaming</a:t>
                      </a:r>
                      <a:r>
                        <a:rPr lang="en-CA" sz="1900" u="none" cap="none" strike="noStrike"/>
                        <a:t>}</a:t>
                      </a:r>
                      <a:endParaRPr sz="1900" u="none" cap="none" strike="noStrike"/>
                    </a:p>
                  </a:txBody>
                  <a:tcPr marT="45725" marB="457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r>
              <a:tr h="248725">
                <a:tc>
                  <a:txBody>
                    <a:bodyPr/>
                    <a:lstStyle/>
                    <a:p>
                      <a:pPr indent="0" lvl="0" marL="0" marR="0" rtl="0" algn="l">
                        <a:lnSpc>
                          <a:spcPct val="100000"/>
                        </a:lnSpc>
                        <a:spcBef>
                          <a:spcPts val="0"/>
                        </a:spcBef>
                        <a:spcAft>
                          <a:spcPts val="0"/>
                        </a:spcAft>
                        <a:buNone/>
                      </a:pPr>
                      <a:r>
                        <a:rPr lang="en-CA" sz="1900"/>
                        <a:t>Announcer</a:t>
                      </a:r>
                      <a:endParaRPr sz="1900" u="none" cap="none" strike="noStrike"/>
                    </a:p>
                  </a:txBody>
                  <a:tcPr marT="45725" marB="457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CA" sz="1900"/>
                        <a:t>{Announcer}</a:t>
                      </a:r>
                      <a:endParaRPr sz="1900" u="none" cap="none" strike="noStrike"/>
                    </a:p>
                  </a:txBody>
                  <a:tcPr marT="45725" marB="457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r>
              <a:tr h="248725">
                <a:tc>
                  <a:txBody>
                    <a:bodyPr/>
                    <a:lstStyle/>
                    <a:p>
                      <a:pPr indent="0" lvl="0" marL="0" marR="0" rtl="0" algn="l">
                        <a:lnSpc>
                          <a:spcPct val="100000"/>
                        </a:lnSpc>
                        <a:spcBef>
                          <a:spcPts val="0"/>
                        </a:spcBef>
                        <a:spcAft>
                          <a:spcPts val="0"/>
                        </a:spcAft>
                        <a:buNone/>
                      </a:pPr>
                      <a:r>
                        <a:rPr lang="en-CA" sz="1900"/>
                        <a:t>Usher and Altar Decoration</a:t>
                      </a:r>
                      <a:endParaRPr sz="1900"/>
                    </a:p>
                  </a:txBody>
                  <a:tcPr marT="45725" marB="457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CA" sz="1900"/>
                        <a:t>{UsherAltar}</a:t>
                      </a:r>
                      <a:endParaRPr sz="1900"/>
                    </a:p>
                  </a:txBody>
                  <a:tcPr marT="45725" marB="457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r>
              <a:tr h="248725">
                <a:tc>
                  <a:txBody>
                    <a:bodyPr/>
                    <a:lstStyle/>
                    <a:p>
                      <a:pPr indent="0" lvl="0" marL="0" marR="0" rtl="0" algn="l">
                        <a:lnSpc>
                          <a:spcPct val="100000"/>
                        </a:lnSpc>
                        <a:spcBef>
                          <a:spcPts val="0"/>
                        </a:spcBef>
                        <a:spcAft>
                          <a:spcPts val="0"/>
                        </a:spcAft>
                        <a:buNone/>
                      </a:pPr>
                      <a:r>
                        <a:rPr lang="en-CA" sz="1900"/>
                        <a:t>Offering</a:t>
                      </a:r>
                      <a:endParaRPr sz="1900"/>
                    </a:p>
                  </a:txBody>
                  <a:tcPr marT="45725" marB="457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CA" sz="1900"/>
                        <a:t>{Offering}</a:t>
                      </a:r>
                      <a:endParaRPr sz="1900"/>
                    </a:p>
                  </a:txBody>
                  <a:tcPr marT="45725" marB="457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r>
              <a:tr h="248725">
                <a:tc>
                  <a:txBody>
                    <a:bodyPr/>
                    <a:lstStyle/>
                    <a:p>
                      <a:pPr indent="0" lvl="0" marL="0" marR="0" rtl="0" algn="l">
                        <a:lnSpc>
                          <a:spcPct val="100000"/>
                        </a:lnSpc>
                        <a:spcBef>
                          <a:spcPts val="0"/>
                        </a:spcBef>
                        <a:spcAft>
                          <a:spcPts val="0"/>
                        </a:spcAft>
                        <a:buNone/>
                      </a:pPr>
                      <a:r>
                        <a:rPr lang="en-CA" sz="1900"/>
                        <a:t>Welcome Team</a:t>
                      </a:r>
                      <a:endParaRPr sz="1900"/>
                    </a:p>
                  </a:txBody>
                  <a:tcPr marT="45725" marB="457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CA" sz="1900"/>
                        <a:t>{Welcome}</a:t>
                      </a:r>
                      <a:endParaRPr sz="1900"/>
                    </a:p>
                  </a:txBody>
                  <a:tcPr marT="45725" marB="457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81" name="Shape 381"/>
        <p:cNvGrpSpPr/>
        <p:nvPr/>
      </p:nvGrpSpPr>
      <p:grpSpPr>
        <a:xfrm>
          <a:off x="0" y="0"/>
          <a:ext cx="0" cy="0"/>
          <a:chOff x="0" y="0"/>
          <a:chExt cx="0" cy="0"/>
        </a:xfrm>
      </p:grpSpPr>
      <p:pic>
        <p:nvPicPr>
          <p:cNvPr descr="Image result for natural ppt scenery" id="382" name="Google Shape;382;p53"/>
          <p:cNvPicPr preferRelativeResize="0"/>
          <p:nvPr/>
        </p:nvPicPr>
        <p:blipFill rotWithShape="1">
          <a:blip r:embed="rId3">
            <a:alphaModFix amt="30000"/>
          </a:blip>
          <a:srcRect b="0" l="0" r="0" t="0"/>
          <a:stretch/>
        </p:blipFill>
        <p:spPr>
          <a:xfrm>
            <a:off x="0" y="1"/>
            <a:ext cx="7315200" cy="7315189"/>
          </a:xfrm>
          <a:prstGeom prst="rect">
            <a:avLst/>
          </a:prstGeom>
          <a:noFill/>
          <a:ln>
            <a:noFill/>
          </a:ln>
        </p:spPr>
      </p:pic>
      <p:sp>
        <p:nvSpPr>
          <p:cNvPr id="383" name="Google Shape;383;p53"/>
          <p:cNvSpPr txBox="1"/>
          <p:nvPr>
            <p:ph type="title"/>
          </p:nvPr>
        </p:nvSpPr>
        <p:spPr>
          <a:xfrm>
            <a:off x="207000" y="815325"/>
            <a:ext cx="6901200" cy="1379100"/>
          </a:xfrm>
          <a:prstGeom prst="rect">
            <a:avLst/>
          </a:prstGeom>
          <a:noFill/>
          <a:ln>
            <a:noFill/>
          </a:ln>
        </p:spPr>
        <p:txBody>
          <a:bodyPr anchorCtr="0" anchor="ctr" bIns="45700" lIns="91425" spcFirstLastPara="1" rIns="91425" wrap="square" tIns="45700">
            <a:noAutofit/>
          </a:bodyPr>
          <a:lstStyle/>
          <a:p>
            <a:pPr indent="0" lvl="0" marL="0" rtl="0" algn="ctr">
              <a:lnSpc>
                <a:spcPct val="110000"/>
              </a:lnSpc>
              <a:spcBef>
                <a:spcPts val="0"/>
              </a:spcBef>
              <a:spcAft>
                <a:spcPts val="0"/>
              </a:spcAft>
              <a:buClr>
                <a:schemeClr val="lt1"/>
              </a:buClr>
              <a:buSzPts val="4000"/>
              <a:buFont typeface="Century Gothic"/>
              <a:buNone/>
            </a:pPr>
            <a:r>
              <a:rPr b="1" lang="en-CA" sz="4000" u="sng"/>
              <a:t>{Title}</a:t>
            </a:r>
            <a:endParaRPr b="1" sz="4000" u="sng"/>
          </a:p>
        </p:txBody>
      </p:sp>
      <p:sp>
        <p:nvSpPr>
          <p:cNvPr id="384" name="Google Shape;384;p53"/>
          <p:cNvSpPr txBox="1"/>
          <p:nvPr>
            <p:ph idx="1" type="body"/>
          </p:nvPr>
        </p:nvSpPr>
        <p:spPr>
          <a:xfrm>
            <a:off x="0" y="2070201"/>
            <a:ext cx="7315200" cy="4736100"/>
          </a:xfrm>
          <a:prstGeom prst="rect">
            <a:avLst/>
          </a:prstGeom>
          <a:noFill/>
          <a:ln>
            <a:noFill/>
          </a:ln>
        </p:spPr>
        <p:txBody>
          <a:bodyPr anchorCtr="0" anchor="t" bIns="45700" lIns="91425" spcFirstLastPara="1" rIns="91425" wrap="square" tIns="45700">
            <a:noAutofit/>
          </a:bodyPr>
          <a:lstStyle/>
          <a:p>
            <a:pPr indent="0" lvl="0" marL="0" rtl="0" algn="ctr">
              <a:lnSpc>
                <a:spcPct val="110000"/>
              </a:lnSpc>
              <a:spcBef>
                <a:spcPts val="0"/>
              </a:spcBef>
              <a:spcAft>
                <a:spcPts val="0"/>
              </a:spcAft>
              <a:buClr>
                <a:schemeClr val="lt1"/>
              </a:buClr>
              <a:buSzPts val="2800"/>
              <a:buNone/>
            </a:pPr>
            <a:r>
              <a:rPr lang="en-CA" sz="2800"/>
              <a:t>{Text}</a:t>
            </a:r>
            <a:endParaRPr sz="28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88" name="Shape 388"/>
        <p:cNvGrpSpPr/>
        <p:nvPr/>
      </p:nvGrpSpPr>
      <p:grpSpPr>
        <a:xfrm>
          <a:off x="0" y="0"/>
          <a:ext cx="0" cy="0"/>
          <a:chOff x="0" y="0"/>
          <a:chExt cx="0" cy="0"/>
        </a:xfrm>
      </p:grpSpPr>
      <p:pic>
        <p:nvPicPr>
          <p:cNvPr id="389" name="Google Shape;389;p54"/>
          <p:cNvPicPr preferRelativeResize="0"/>
          <p:nvPr/>
        </p:nvPicPr>
        <p:blipFill rotWithShape="1">
          <a:blip r:embed="rId3">
            <a:alphaModFix amt="40000"/>
          </a:blip>
          <a:srcRect b="0" l="0" r="0" t="0"/>
          <a:stretch/>
        </p:blipFill>
        <p:spPr>
          <a:xfrm>
            <a:off x="0" y="0"/>
            <a:ext cx="7315200" cy="7315200"/>
          </a:xfrm>
          <a:prstGeom prst="rect">
            <a:avLst/>
          </a:prstGeom>
          <a:noFill/>
          <a:ln>
            <a:noFill/>
          </a:ln>
        </p:spPr>
      </p:pic>
      <p:sp>
        <p:nvSpPr>
          <p:cNvPr id="390" name="Google Shape;390;p54"/>
          <p:cNvSpPr txBox="1"/>
          <p:nvPr>
            <p:ph idx="1" type="body"/>
          </p:nvPr>
        </p:nvSpPr>
        <p:spPr>
          <a:xfrm>
            <a:off x="0" y="2070201"/>
            <a:ext cx="7315200" cy="4736100"/>
          </a:xfrm>
          <a:prstGeom prst="rect">
            <a:avLst/>
          </a:prstGeom>
          <a:noFill/>
          <a:ln>
            <a:noFill/>
          </a:ln>
        </p:spPr>
        <p:txBody>
          <a:bodyPr anchorCtr="0" anchor="t" bIns="45700" lIns="91425" spcFirstLastPara="1" rIns="91425" wrap="square" tIns="45700">
            <a:noAutofit/>
          </a:bodyPr>
          <a:lstStyle/>
          <a:p>
            <a:pPr indent="0" lvl="0" marL="0" rtl="0" algn="ctr">
              <a:lnSpc>
                <a:spcPct val="110000"/>
              </a:lnSpc>
              <a:spcBef>
                <a:spcPts val="0"/>
              </a:spcBef>
              <a:spcAft>
                <a:spcPts val="0"/>
              </a:spcAft>
              <a:buClr>
                <a:schemeClr val="lt1"/>
              </a:buClr>
              <a:buSzPts val="2800"/>
              <a:buNone/>
            </a:pPr>
            <a:r>
              <a:rPr lang="en-CA" sz="2800"/>
              <a:t>{Text}</a:t>
            </a:r>
            <a:endParaRPr sz="2800"/>
          </a:p>
        </p:txBody>
      </p:sp>
      <p:sp>
        <p:nvSpPr>
          <p:cNvPr id="391" name="Google Shape;391;p54"/>
          <p:cNvSpPr txBox="1"/>
          <p:nvPr>
            <p:ph type="title"/>
          </p:nvPr>
        </p:nvSpPr>
        <p:spPr>
          <a:xfrm>
            <a:off x="207000" y="815325"/>
            <a:ext cx="6901200" cy="1379100"/>
          </a:xfrm>
          <a:prstGeom prst="rect">
            <a:avLst/>
          </a:prstGeom>
          <a:noFill/>
          <a:ln>
            <a:noFill/>
          </a:ln>
        </p:spPr>
        <p:txBody>
          <a:bodyPr anchorCtr="0" anchor="ctr" bIns="45700" lIns="91425" spcFirstLastPara="1" rIns="91425" wrap="square" tIns="45700">
            <a:noAutofit/>
          </a:bodyPr>
          <a:lstStyle/>
          <a:p>
            <a:pPr indent="0" lvl="0" marL="0" rtl="0" algn="ctr">
              <a:lnSpc>
                <a:spcPct val="110000"/>
              </a:lnSpc>
              <a:spcBef>
                <a:spcPts val="0"/>
              </a:spcBef>
              <a:spcAft>
                <a:spcPts val="0"/>
              </a:spcAft>
              <a:buClr>
                <a:schemeClr val="lt1"/>
              </a:buClr>
              <a:buSzPts val="4000"/>
              <a:buFont typeface="Century Gothic"/>
              <a:buNone/>
            </a:pPr>
            <a:r>
              <a:rPr b="1" lang="en-CA" sz="4000" u="sng"/>
              <a:t>{Title}</a:t>
            </a:r>
            <a:endParaRPr b="1" sz="4000" u="sng"/>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95" name="Shape 395"/>
        <p:cNvGrpSpPr/>
        <p:nvPr/>
      </p:nvGrpSpPr>
      <p:grpSpPr>
        <a:xfrm>
          <a:off x="0" y="0"/>
          <a:ext cx="0" cy="0"/>
          <a:chOff x="0" y="0"/>
          <a:chExt cx="0" cy="0"/>
        </a:xfrm>
      </p:grpSpPr>
      <p:pic>
        <p:nvPicPr>
          <p:cNvPr id="396" name="Google Shape;396;p55"/>
          <p:cNvPicPr preferRelativeResize="0"/>
          <p:nvPr/>
        </p:nvPicPr>
        <p:blipFill rotWithShape="1">
          <a:blip r:embed="rId3">
            <a:alphaModFix amt="39000"/>
          </a:blip>
          <a:srcRect b="0" l="0" r="0" t="0"/>
          <a:stretch/>
        </p:blipFill>
        <p:spPr>
          <a:xfrm>
            <a:off x="0" y="0"/>
            <a:ext cx="7315200" cy="7315200"/>
          </a:xfrm>
          <a:prstGeom prst="rect">
            <a:avLst/>
          </a:prstGeom>
          <a:noFill/>
          <a:ln>
            <a:noFill/>
          </a:ln>
        </p:spPr>
      </p:pic>
      <p:sp>
        <p:nvSpPr>
          <p:cNvPr id="397" name="Google Shape;397;p55"/>
          <p:cNvSpPr txBox="1"/>
          <p:nvPr>
            <p:ph idx="1" type="body"/>
          </p:nvPr>
        </p:nvSpPr>
        <p:spPr>
          <a:xfrm>
            <a:off x="0" y="2070201"/>
            <a:ext cx="7315200" cy="4736079"/>
          </a:xfrm>
          <a:prstGeom prst="rect">
            <a:avLst/>
          </a:prstGeom>
          <a:noFill/>
          <a:ln>
            <a:noFill/>
          </a:ln>
        </p:spPr>
        <p:txBody>
          <a:bodyPr anchorCtr="0" anchor="t" bIns="45700" lIns="91425" spcFirstLastPara="1" rIns="91425" wrap="square" tIns="45700">
            <a:noAutofit/>
          </a:bodyPr>
          <a:lstStyle/>
          <a:p>
            <a:pPr indent="0" lvl="0" marL="0" rtl="0" algn="ctr">
              <a:lnSpc>
                <a:spcPct val="110000"/>
              </a:lnSpc>
              <a:spcBef>
                <a:spcPts val="0"/>
              </a:spcBef>
              <a:spcAft>
                <a:spcPts val="0"/>
              </a:spcAft>
              <a:buClr>
                <a:schemeClr val="lt1"/>
              </a:buClr>
              <a:buSzPts val="2800"/>
              <a:buNone/>
            </a:pPr>
            <a:r>
              <a:rPr lang="en-CA" sz="2800"/>
              <a:t>{Text}</a:t>
            </a:r>
            <a:endParaRPr sz="2800"/>
          </a:p>
        </p:txBody>
      </p:sp>
      <p:sp>
        <p:nvSpPr>
          <p:cNvPr id="398" name="Google Shape;398;p55"/>
          <p:cNvSpPr txBox="1"/>
          <p:nvPr>
            <p:ph type="title"/>
          </p:nvPr>
        </p:nvSpPr>
        <p:spPr>
          <a:xfrm>
            <a:off x="207000" y="815325"/>
            <a:ext cx="6901200" cy="1379100"/>
          </a:xfrm>
          <a:prstGeom prst="rect">
            <a:avLst/>
          </a:prstGeom>
          <a:noFill/>
          <a:ln>
            <a:noFill/>
          </a:ln>
        </p:spPr>
        <p:txBody>
          <a:bodyPr anchorCtr="0" anchor="ctr" bIns="45700" lIns="91425" spcFirstLastPara="1" rIns="91425" wrap="square" tIns="45700">
            <a:noAutofit/>
          </a:bodyPr>
          <a:lstStyle/>
          <a:p>
            <a:pPr indent="0" lvl="0" marL="0" rtl="0" algn="ctr">
              <a:lnSpc>
                <a:spcPct val="110000"/>
              </a:lnSpc>
              <a:spcBef>
                <a:spcPts val="0"/>
              </a:spcBef>
              <a:spcAft>
                <a:spcPts val="0"/>
              </a:spcAft>
              <a:buClr>
                <a:schemeClr val="lt1"/>
              </a:buClr>
              <a:buSzPts val="4000"/>
              <a:buFont typeface="Century Gothic"/>
              <a:buNone/>
            </a:pPr>
            <a:r>
              <a:rPr b="1" lang="en-CA" sz="4000" u="sng"/>
              <a:t>{Title}</a:t>
            </a:r>
            <a:endParaRPr b="1" sz="4000" u="sng"/>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38"/>
          <p:cNvSpPr txBox="1"/>
          <p:nvPr>
            <p:ph type="title"/>
          </p:nvPr>
        </p:nvSpPr>
        <p:spPr>
          <a:xfrm>
            <a:off x="475503" y="815325"/>
            <a:ext cx="6364200" cy="13791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3200"/>
              <a:buFont typeface="Century Gothic"/>
              <a:buNone/>
            </a:pPr>
            <a:r>
              <a:rPr lang="en-CA" u="sng"/>
              <a:t>{Title}</a:t>
            </a:r>
            <a:endParaRPr u="sng"/>
          </a:p>
        </p:txBody>
      </p:sp>
      <p:sp>
        <p:nvSpPr>
          <p:cNvPr id="290" name="Google Shape;290;p38"/>
          <p:cNvSpPr txBox="1"/>
          <p:nvPr>
            <p:ph idx="1" type="body"/>
          </p:nvPr>
        </p:nvSpPr>
        <p:spPr>
          <a:xfrm>
            <a:off x="475488" y="2340864"/>
            <a:ext cx="6364224" cy="4340352"/>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lt1"/>
              </a:buClr>
              <a:buSzPts val="2500"/>
              <a:buNone/>
            </a:pPr>
            <a:r>
              <a:rPr lang="en-CA" sz="2500"/>
              <a:t>{Text}</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02" name="Shape 402"/>
        <p:cNvGrpSpPr/>
        <p:nvPr/>
      </p:nvGrpSpPr>
      <p:grpSpPr>
        <a:xfrm>
          <a:off x="0" y="0"/>
          <a:ext cx="0" cy="0"/>
          <a:chOff x="0" y="0"/>
          <a:chExt cx="0" cy="0"/>
        </a:xfrm>
      </p:grpSpPr>
      <p:pic>
        <p:nvPicPr>
          <p:cNvPr id="403" name="Google Shape;403;p56"/>
          <p:cNvPicPr preferRelativeResize="0"/>
          <p:nvPr/>
        </p:nvPicPr>
        <p:blipFill rotWithShape="1">
          <a:blip r:embed="rId3">
            <a:alphaModFix/>
          </a:blip>
          <a:srcRect b="0" l="6472" r="5227" t="0"/>
          <a:stretch/>
        </p:blipFill>
        <p:spPr>
          <a:xfrm>
            <a:off x="0" y="0"/>
            <a:ext cx="7315200" cy="7315200"/>
          </a:xfrm>
          <a:prstGeom prst="rect">
            <a:avLst/>
          </a:prstGeom>
          <a:noFill/>
          <a:ln>
            <a:noFill/>
          </a:ln>
        </p:spPr>
      </p:pic>
      <p:sp>
        <p:nvSpPr>
          <p:cNvPr id="404" name="Google Shape;404;p56"/>
          <p:cNvSpPr txBox="1"/>
          <p:nvPr>
            <p:ph idx="1" type="body"/>
          </p:nvPr>
        </p:nvSpPr>
        <p:spPr>
          <a:xfrm>
            <a:off x="0" y="2070201"/>
            <a:ext cx="7315200" cy="4736100"/>
          </a:xfrm>
          <a:prstGeom prst="rect">
            <a:avLst/>
          </a:prstGeom>
          <a:noFill/>
          <a:ln>
            <a:noFill/>
          </a:ln>
        </p:spPr>
        <p:txBody>
          <a:bodyPr anchorCtr="0" anchor="t" bIns="45700" lIns="91425" spcFirstLastPara="1" rIns="91425" wrap="square" tIns="45700">
            <a:noAutofit/>
          </a:bodyPr>
          <a:lstStyle/>
          <a:p>
            <a:pPr indent="0" lvl="0" marL="0" rtl="0" algn="ctr">
              <a:lnSpc>
                <a:spcPct val="110000"/>
              </a:lnSpc>
              <a:spcBef>
                <a:spcPts val="0"/>
              </a:spcBef>
              <a:spcAft>
                <a:spcPts val="0"/>
              </a:spcAft>
              <a:buClr>
                <a:schemeClr val="lt1"/>
              </a:buClr>
              <a:buSzPts val="2800"/>
              <a:buNone/>
            </a:pPr>
            <a:r>
              <a:rPr lang="en-CA" sz="2800"/>
              <a:t>{Text}</a:t>
            </a:r>
            <a:endParaRPr sz="2800"/>
          </a:p>
        </p:txBody>
      </p:sp>
      <p:sp>
        <p:nvSpPr>
          <p:cNvPr id="405" name="Google Shape;405;p56"/>
          <p:cNvSpPr txBox="1"/>
          <p:nvPr>
            <p:ph type="title"/>
          </p:nvPr>
        </p:nvSpPr>
        <p:spPr>
          <a:xfrm>
            <a:off x="207000" y="815325"/>
            <a:ext cx="6901200" cy="1379100"/>
          </a:xfrm>
          <a:prstGeom prst="rect">
            <a:avLst/>
          </a:prstGeom>
          <a:noFill/>
          <a:ln>
            <a:noFill/>
          </a:ln>
        </p:spPr>
        <p:txBody>
          <a:bodyPr anchorCtr="0" anchor="ctr" bIns="45700" lIns="91425" spcFirstLastPara="1" rIns="91425" wrap="square" tIns="45700">
            <a:noAutofit/>
          </a:bodyPr>
          <a:lstStyle/>
          <a:p>
            <a:pPr indent="0" lvl="0" marL="0" rtl="0" algn="ctr">
              <a:lnSpc>
                <a:spcPct val="110000"/>
              </a:lnSpc>
              <a:spcBef>
                <a:spcPts val="0"/>
              </a:spcBef>
              <a:spcAft>
                <a:spcPts val="0"/>
              </a:spcAft>
              <a:buClr>
                <a:schemeClr val="lt1"/>
              </a:buClr>
              <a:buSzPts val="4000"/>
              <a:buFont typeface="Century Gothic"/>
              <a:buNone/>
            </a:pPr>
            <a:r>
              <a:rPr b="1" lang="en-CA" sz="4000" u="sng"/>
              <a:t>{Title}</a:t>
            </a:r>
            <a:endParaRPr b="1" sz="4000" u="sng"/>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09" name="Shape 409"/>
        <p:cNvGrpSpPr/>
        <p:nvPr/>
      </p:nvGrpSpPr>
      <p:grpSpPr>
        <a:xfrm>
          <a:off x="0" y="0"/>
          <a:ext cx="0" cy="0"/>
          <a:chOff x="0" y="0"/>
          <a:chExt cx="0" cy="0"/>
        </a:xfrm>
      </p:grpSpPr>
      <p:pic>
        <p:nvPicPr>
          <p:cNvPr id="410" name="Google Shape;410;p57"/>
          <p:cNvPicPr preferRelativeResize="0"/>
          <p:nvPr/>
        </p:nvPicPr>
        <p:blipFill rotWithShape="1">
          <a:blip r:embed="rId3">
            <a:alphaModFix/>
          </a:blip>
          <a:srcRect b="0" l="24905" r="10938" t="0"/>
          <a:stretch/>
        </p:blipFill>
        <p:spPr>
          <a:xfrm>
            <a:off x="0" y="0"/>
            <a:ext cx="7315200" cy="7315200"/>
          </a:xfrm>
          <a:prstGeom prst="rect">
            <a:avLst/>
          </a:prstGeom>
          <a:noFill/>
          <a:ln>
            <a:noFill/>
          </a:ln>
        </p:spPr>
      </p:pic>
      <p:sp>
        <p:nvSpPr>
          <p:cNvPr id="411" name="Google Shape;411;p57"/>
          <p:cNvSpPr txBox="1"/>
          <p:nvPr>
            <p:ph idx="1" type="body"/>
          </p:nvPr>
        </p:nvSpPr>
        <p:spPr>
          <a:xfrm>
            <a:off x="0" y="2070201"/>
            <a:ext cx="7315200" cy="4736100"/>
          </a:xfrm>
          <a:prstGeom prst="rect">
            <a:avLst/>
          </a:prstGeom>
          <a:noFill/>
          <a:ln>
            <a:noFill/>
          </a:ln>
        </p:spPr>
        <p:txBody>
          <a:bodyPr anchorCtr="0" anchor="t" bIns="45700" lIns="91425" spcFirstLastPara="1" rIns="91425" wrap="square" tIns="45700">
            <a:noAutofit/>
          </a:bodyPr>
          <a:lstStyle/>
          <a:p>
            <a:pPr indent="0" lvl="0" marL="0" rtl="0" algn="ctr">
              <a:lnSpc>
                <a:spcPct val="110000"/>
              </a:lnSpc>
              <a:spcBef>
                <a:spcPts val="0"/>
              </a:spcBef>
              <a:spcAft>
                <a:spcPts val="0"/>
              </a:spcAft>
              <a:buClr>
                <a:schemeClr val="lt1"/>
              </a:buClr>
              <a:buSzPts val="2800"/>
              <a:buNone/>
            </a:pPr>
            <a:r>
              <a:rPr lang="en-CA" sz="2800"/>
              <a:t>{Text}</a:t>
            </a:r>
            <a:endParaRPr sz="2800"/>
          </a:p>
        </p:txBody>
      </p:sp>
      <p:sp>
        <p:nvSpPr>
          <p:cNvPr id="412" name="Google Shape;412;p57"/>
          <p:cNvSpPr txBox="1"/>
          <p:nvPr>
            <p:ph type="title"/>
          </p:nvPr>
        </p:nvSpPr>
        <p:spPr>
          <a:xfrm>
            <a:off x="207000" y="815325"/>
            <a:ext cx="6901200" cy="1379100"/>
          </a:xfrm>
          <a:prstGeom prst="rect">
            <a:avLst/>
          </a:prstGeom>
          <a:noFill/>
          <a:ln>
            <a:noFill/>
          </a:ln>
        </p:spPr>
        <p:txBody>
          <a:bodyPr anchorCtr="0" anchor="ctr" bIns="45700" lIns="91425" spcFirstLastPara="1" rIns="91425" wrap="square" tIns="45700">
            <a:noAutofit/>
          </a:bodyPr>
          <a:lstStyle/>
          <a:p>
            <a:pPr indent="0" lvl="0" marL="0" rtl="0" algn="ctr">
              <a:lnSpc>
                <a:spcPct val="110000"/>
              </a:lnSpc>
              <a:spcBef>
                <a:spcPts val="0"/>
              </a:spcBef>
              <a:spcAft>
                <a:spcPts val="0"/>
              </a:spcAft>
              <a:buClr>
                <a:schemeClr val="lt1"/>
              </a:buClr>
              <a:buSzPts val="4000"/>
              <a:buFont typeface="Century Gothic"/>
              <a:buNone/>
            </a:pPr>
            <a:r>
              <a:rPr b="1" lang="en-CA" sz="4000" u="sng"/>
              <a:t>{Title}</a:t>
            </a:r>
            <a:endParaRPr b="1" sz="4000" u="sng"/>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16" name="Shape 416"/>
        <p:cNvGrpSpPr/>
        <p:nvPr/>
      </p:nvGrpSpPr>
      <p:grpSpPr>
        <a:xfrm>
          <a:off x="0" y="0"/>
          <a:ext cx="0" cy="0"/>
          <a:chOff x="0" y="0"/>
          <a:chExt cx="0" cy="0"/>
        </a:xfrm>
      </p:grpSpPr>
      <p:pic>
        <p:nvPicPr>
          <p:cNvPr id="417" name="Google Shape;417;p58"/>
          <p:cNvPicPr preferRelativeResize="0"/>
          <p:nvPr/>
        </p:nvPicPr>
        <p:blipFill>
          <a:blip r:embed="rId3">
            <a:alphaModFix/>
          </a:blip>
          <a:stretch>
            <a:fillRect/>
          </a:stretch>
        </p:blipFill>
        <p:spPr>
          <a:xfrm>
            <a:off x="0" y="0"/>
            <a:ext cx="7315200" cy="7315200"/>
          </a:xfrm>
          <a:prstGeom prst="rect">
            <a:avLst/>
          </a:prstGeom>
          <a:noFill/>
          <a:ln>
            <a:noFill/>
          </a:ln>
        </p:spPr>
      </p:pic>
      <p:sp>
        <p:nvSpPr>
          <p:cNvPr id="418" name="Google Shape;418;p58"/>
          <p:cNvSpPr txBox="1"/>
          <p:nvPr>
            <p:ph idx="1" type="body"/>
          </p:nvPr>
        </p:nvSpPr>
        <p:spPr>
          <a:xfrm>
            <a:off x="0" y="2070201"/>
            <a:ext cx="7315200" cy="4736100"/>
          </a:xfrm>
          <a:prstGeom prst="rect">
            <a:avLst/>
          </a:prstGeom>
          <a:noFill/>
          <a:ln>
            <a:noFill/>
          </a:ln>
        </p:spPr>
        <p:txBody>
          <a:bodyPr anchorCtr="0" anchor="t" bIns="45700" lIns="91425" spcFirstLastPara="1" rIns="91425" wrap="square" tIns="45700">
            <a:noAutofit/>
          </a:bodyPr>
          <a:lstStyle/>
          <a:p>
            <a:pPr indent="0" lvl="0" marL="0" rtl="0" algn="ctr">
              <a:lnSpc>
                <a:spcPct val="110000"/>
              </a:lnSpc>
              <a:spcBef>
                <a:spcPts val="0"/>
              </a:spcBef>
              <a:spcAft>
                <a:spcPts val="0"/>
              </a:spcAft>
              <a:buClr>
                <a:schemeClr val="lt1"/>
              </a:buClr>
              <a:buSzPts val="2800"/>
              <a:buNone/>
            </a:pPr>
            <a:r>
              <a:rPr lang="en-CA" sz="2800"/>
              <a:t>{Text}</a:t>
            </a:r>
            <a:endParaRPr sz="2800"/>
          </a:p>
        </p:txBody>
      </p:sp>
      <p:sp>
        <p:nvSpPr>
          <p:cNvPr id="419" name="Google Shape;419;p58"/>
          <p:cNvSpPr txBox="1"/>
          <p:nvPr>
            <p:ph type="title"/>
          </p:nvPr>
        </p:nvSpPr>
        <p:spPr>
          <a:xfrm>
            <a:off x="207000" y="815325"/>
            <a:ext cx="6901200" cy="1379100"/>
          </a:xfrm>
          <a:prstGeom prst="rect">
            <a:avLst/>
          </a:prstGeom>
          <a:noFill/>
          <a:ln>
            <a:noFill/>
          </a:ln>
        </p:spPr>
        <p:txBody>
          <a:bodyPr anchorCtr="0" anchor="ctr" bIns="45700" lIns="91425" spcFirstLastPara="1" rIns="91425" wrap="square" tIns="45700">
            <a:noAutofit/>
          </a:bodyPr>
          <a:lstStyle/>
          <a:p>
            <a:pPr indent="0" lvl="0" marL="0" rtl="0" algn="ctr">
              <a:lnSpc>
                <a:spcPct val="110000"/>
              </a:lnSpc>
              <a:spcBef>
                <a:spcPts val="0"/>
              </a:spcBef>
              <a:spcAft>
                <a:spcPts val="0"/>
              </a:spcAft>
              <a:buClr>
                <a:schemeClr val="lt1"/>
              </a:buClr>
              <a:buSzPts val="4000"/>
              <a:buFont typeface="Century Gothic"/>
              <a:buNone/>
            </a:pPr>
            <a:r>
              <a:rPr b="1" lang="en-CA" sz="4000" u="sng"/>
              <a:t>{Title}</a:t>
            </a:r>
            <a:endParaRPr b="1" sz="4000" u="sng"/>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23" name="Shape 423"/>
        <p:cNvGrpSpPr/>
        <p:nvPr/>
      </p:nvGrpSpPr>
      <p:grpSpPr>
        <a:xfrm>
          <a:off x="0" y="0"/>
          <a:ext cx="0" cy="0"/>
          <a:chOff x="0" y="0"/>
          <a:chExt cx="0" cy="0"/>
        </a:xfrm>
      </p:grpSpPr>
      <p:pic>
        <p:nvPicPr>
          <p:cNvPr id="424" name="Google Shape;424;p59"/>
          <p:cNvPicPr preferRelativeResize="0"/>
          <p:nvPr/>
        </p:nvPicPr>
        <p:blipFill>
          <a:blip r:embed="rId3">
            <a:alphaModFix/>
          </a:blip>
          <a:stretch>
            <a:fillRect/>
          </a:stretch>
        </p:blipFill>
        <p:spPr>
          <a:xfrm>
            <a:off x="0" y="0"/>
            <a:ext cx="7315200" cy="7315200"/>
          </a:xfrm>
          <a:prstGeom prst="rect">
            <a:avLst/>
          </a:prstGeom>
          <a:noFill/>
          <a:ln>
            <a:noFill/>
          </a:ln>
        </p:spPr>
      </p:pic>
      <p:sp>
        <p:nvSpPr>
          <p:cNvPr id="425" name="Google Shape;425;p59"/>
          <p:cNvSpPr txBox="1"/>
          <p:nvPr>
            <p:ph idx="1" type="body"/>
          </p:nvPr>
        </p:nvSpPr>
        <p:spPr>
          <a:xfrm>
            <a:off x="0" y="2070201"/>
            <a:ext cx="7315200" cy="4736100"/>
          </a:xfrm>
          <a:prstGeom prst="rect">
            <a:avLst/>
          </a:prstGeom>
          <a:noFill/>
          <a:ln>
            <a:noFill/>
          </a:ln>
        </p:spPr>
        <p:txBody>
          <a:bodyPr anchorCtr="0" anchor="t" bIns="45700" lIns="91425" spcFirstLastPara="1" rIns="91425" wrap="square" tIns="45700">
            <a:noAutofit/>
          </a:bodyPr>
          <a:lstStyle/>
          <a:p>
            <a:pPr indent="0" lvl="0" marL="0" rtl="0" algn="ctr">
              <a:lnSpc>
                <a:spcPct val="110000"/>
              </a:lnSpc>
              <a:spcBef>
                <a:spcPts val="0"/>
              </a:spcBef>
              <a:spcAft>
                <a:spcPts val="0"/>
              </a:spcAft>
              <a:buClr>
                <a:schemeClr val="lt1"/>
              </a:buClr>
              <a:buSzPts val="2800"/>
              <a:buNone/>
            </a:pPr>
            <a:r>
              <a:rPr lang="en-CA" sz="2800"/>
              <a:t>{Text}</a:t>
            </a:r>
            <a:endParaRPr sz="2800"/>
          </a:p>
        </p:txBody>
      </p:sp>
      <p:sp>
        <p:nvSpPr>
          <p:cNvPr id="426" name="Google Shape;426;p59"/>
          <p:cNvSpPr txBox="1"/>
          <p:nvPr>
            <p:ph type="title"/>
          </p:nvPr>
        </p:nvSpPr>
        <p:spPr>
          <a:xfrm>
            <a:off x="207000" y="815325"/>
            <a:ext cx="6901200" cy="1379100"/>
          </a:xfrm>
          <a:prstGeom prst="rect">
            <a:avLst/>
          </a:prstGeom>
          <a:noFill/>
          <a:ln>
            <a:noFill/>
          </a:ln>
        </p:spPr>
        <p:txBody>
          <a:bodyPr anchorCtr="0" anchor="ctr" bIns="45700" lIns="91425" spcFirstLastPara="1" rIns="91425" wrap="square" tIns="45700">
            <a:noAutofit/>
          </a:bodyPr>
          <a:lstStyle/>
          <a:p>
            <a:pPr indent="0" lvl="0" marL="0" rtl="0" algn="ctr">
              <a:lnSpc>
                <a:spcPct val="110000"/>
              </a:lnSpc>
              <a:spcBef>
                <a:spcPts val="0"/>
              </a:spcBef>
              <a:spcAft>
                <a:spcPts val="0"/>
              </a:spcAft>
              <a:buClr>
                <a:schemeClr val="lt1"/>
              </a:buClr>
              <a:buSzPts val="4000"/>
              <a:buFont typeface="Century Gothic"/>
              <a:buNone/>
            </a:pPr>
            <a:r>
              <a:rPr b="1" lang="en-CA" sz="4000" u="sng"/>
              <a:t>{Title}</a:t>
            </a:r>
            <a:endParaRPr b="1" sz="4000" u="sng"/>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30" name="Shape 430"/>
        <p:cNvGrpSpPr/>
        <p:nvPr/>
      </p:nvGrpSpPr>
      <p:grpSpPr>
        <a:xfrm>
          <a:off x="0" y="0"/>
          <a:ext cx="0" cy="0"/>
          <a:chOff x="0" y="0"/>
          <a:chExt cx="0" cy="0"/>
        </a:xfrm>
      </p:grpSpPr>
      <p:pic>
        <p:nvPicPr>
          <p:cNvPr id="431" name="Google Shape;431;p60"/>
          <p:cNvPicPr preferRelativeResize="0"/>
          <p:nvPr/>
        </p:nvPicPr>
        <p:blipFill rotWithShape="1">
          <a:blip r:embed="rId3">
            <a:alphaModFix/>
          </a:blip>
          <a:srcRect b="0" l="15394" r="22179" t="0"/>
          <a:stretch/>
        </p:blipFill>
        <p:spPr>
          <a:xfrm>
            <a:off x="0" y="0"/>
            <a:ext cx="7315200" cy="7315200"/>
          </a:xfrm>
          <a:prstGeom prst="rect">
            <a:avLst/>
          </a:prstGeom>
          <a:noFill/>
          <a:ln>
            <a:noFill/>
          </a:ln>
        </p:spPr>
      </p:pic>
      <p:sp>
        <p:nvSpPr>
          <p:cNvPr id="432" name="Google Shape;432;p60"/>
          <p:cNvSpPr txBox="1"/>
          <p:nvPr>
            <p:ph idx="1" type="body"/>
          </p:nvPr>
        </p:nvSpPr>
        <p:spPr>
          <a:xfrm>
            <a:off x="0" y="2070201"/>
            <a:ext cx="7315200" cy="4736100"/>
          </a:xfrm>
          <a:prstGeom prst="rect">
            <a:avLst/>
          </a:prstGeom>
          <a:noFill/>
          <a:ln>
            <a:noFill/>
          </a:ln>
        </p:spPr>
        <p:txBody>
          <a:bodyPr anchorCtr="0" anchor="t" bIns="45700" lIns="91425" spcFirstLastPara="1" rIns="91425" wrap="square" tIns="45700">
            <a:noAutofit/>
          </a:bodyPr>
          <a:lstStyle/>
          <a:p>
            <a:pPr indent="0" lvl="0" marL="0" rtl="0" algn="ctr">
              <a:lnSpc>
                <a:spcPct val="110000"/>
              </a:lnSpc>
              <a:spcBef>
                <a:spcPts val="0"/>
              </a:spcBef>
              <a:spcAft>
                <a:spcPts val="0"/>
              </a:spcAft>
              <a:buClr>
                <a:schemeClr val="lt1"/>
              </a:buClr>
              <a:buSzPts val="2800"/>
              <a:buNone/>
            </a:pPr>
            <a:r>
              <a:rPr lang="en-CA" sz="2800"/>
              <a:t>{Text}</a:t>
            </a:r>
            <a:endParaRPr sz="2800"/>
          </a:p>
        </p:txBody>
      </p:sp>
      <p:sp>
        <p:nvSpPr>
          <p:cNvPr id="433" name="Google Shape;433;p60"/>
          <p:cNvSpPr txBox="1"/>
          <p:nvPr>
            <p:ph type="title"/>
          </p:nvPr>
        </p:nvSpPr>
        <p:spPr>
          <a:xfrm>
            <a:off x="207000" y="815325"/>
            <a:ext cx="6901200" cy="1379100"/>
          </a:xfrm>
          <a:prstGeom prst="rect">
            <a:avLst/>
          </a:prstGeom>
          <a:noFill/>
          <a:ln>
            <a:noFill/>
          </a:ln>
        </p:spPr>
        <p:txBody>
          <a:bodyPr anchorCtr="0" anchor="ctr" bIns="45700" lIns="91425" spcFirstLastPara="1" rIns="91425" wrap="square" tIns="45700">
            <a:noAutofit/>
          </a:bodyPr>
          <a:lstStyle/>
          <a:p>
            <a:pPr indent="0" lvl="0" marL="0" rtl="0" algn="ctr">
              <a:lnSpc>
                <a:spcPct val="110000"/>
              </a:lnSpc>
              <a:spcBef>
                <a:spcPts val="0"/>
              </a:spcBef>
              <a:spcAft>
                <a:spcPts val="0"/>
              </a:spcAft>
              <a:buClr>
                <a:schemeClr val="lt1"/>
              </a:buClr>
              <a:buSzPts val="4000"/>
              <a:buFont typeface="Century Gothic"/>
              <a:buNone/>
            </a:pPr>
            <a:r>
              <a:rPr b="1" lang="en-CA" sz="4000" u="sng"/>
              <a:t>{Title}</a:t>
            </a:r>
            <a:endParaRPr b="1" sz="4000" u="sng"/>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37" name="Shape 437"/>
        <p:cNvGrpSpPr/>
        <p:nvPr/>
      </p:nvGrpSpPr>
      <p:grpSpPr>
        <a:xfrm>
          <a:off x="0" y="0"/>
          <a:ext cx="0" cy="0"/>
          <a:chOff x="0" y="0"/>
          <a:chExt cx="0" cy="0"/>
        </a:xfrm>
      </p:grpSpPr>
      <p:pic>
        <p:nvPicPr>
          <p:cNvPr id="438" name="Google Shape;438;p61"/>
          <p:cNvPicPr preferRelativeResize="0"/>
          <p:nvPr/>
        </p:nvPicPr>
        <p:blipFill rotWithShape="1">
          <a:blip r:embed="rId3">
            <a:alphaModFix/>
          </a:blip>
          <a:srcRect b="0" l="20524" r="20530" t="0"/>
          <a:stretch/>
        </p:blipFill>
        <p:spPr>
          <a:xfrm>
            <a:off x="0" y="0"/>
            <a:ext cx="7315200" cy="7315200"/>
          </a:xfrm>
          <a:prstGeom prst="rect">
            <a:avLst/>
          </a:prstGeom>
          <a:noFill/>
          <a:ln>
            <a:noFill/>
          </a:ln>
        </p:spPr>
      </p:pic>
      <p:sp>
        <p:nvSpPr>
          <p:cNvPr id="439" name="Google Shape;439;p61"/>
          <p:cNvSpPr txBox="1"/>
          <p:nvPr>
            <p:ph idx="1" type="body"/>
          </p:nvPr>
        </p:nvSpPr>
        <p:spPr>
          <a:xfrm>
            <a:off x="0" y="2070201"/>
            <a:ext cx="7315200" cy="4736100"/>
          </a:xfrm>
          <a:prstGeom prst="rect">
            <a:avLst/>
          </a:prstGeom>
          <a:noFill/>
          <a:ln>
            <a:noFill/>
          </a:ln>
        </p:spPr>
        <p:txBody>
          <a:bodyPr anchorCtr="0" anchor="t" bIns="45700" lIns="91425" spcFirstLastPara="1" rIns="91425" wrap="square" tIns="45700">
            <a:noAutofit/>
          </a:bodyPr>
          <a:lstStyle/>
          <a:p>
            <a:pPr indent="0" lvl="0" marL="0" rtl="0" algn="ctr">
              <a:lnSpc>
                <a:spcPct val="110000"/>
              </a:lnSpc>
              <a:spcBef>
                <a:spcPts val="0"/>
              </a:spcBef>
              <a:spcAft>
                <a:spcPts val="0"/>
              </a:spcAft>
              <a:buClr>
                <a:schemeClr val="lt1"/>
              </a:buClr>
              <a:buSzPts val="2800"/>
              <a:buNone/>
            </a:pPr>
            <a:r>
              <a:rPr lang="en-CA" sz="2800"/>
              <a:t>{Text}</a:t>
            </a:r>
            <a:endParaRPr sz="2800"/>
          </a:p>
        </p:txBody>
      </p:sp>
      <p:sp>
        <p:nvSpPr>
          <p:cNvPr id="440" name="Google Shape;440;p61"/>
          <p:cNvSpPr txBox="1"/>
          <p:nvPr>
            <p:ph type="title"/>
          </p:nvPr>
        </p:nvSpPr>
        <p:spPr>
          <a:xfrm>
            <a:off x="207000" y="815325"/>
            <a:ext cx="6901200" cy="1379100"/>
          </a:xfrm>
          <a:prstGeom prst="rect">
            <a:avLst/>
          </a:prstGeom>
          <a:noFill/>
          <a:ln>
            <a:noFill/>
          </a:ln>
        </p:spPr>
        <p:txBody>
          <a:bodyPr anchorCtr="0" anchor="ctr" bIns="45700" lIns="91425" spcFirstLastPara="1" rIns="91425" wrap="square" tIns="45700">
            <a:noAutofit/>
          </a:bodyPr>
          <a:lstStyle/>
          <a:p>
            <a:pPr indent="0" lvl="0" marL="0" rtl="0" algn="ctr">
              <a:lnSpc>
                <a:spcPct val="110000"/>
              </a:lnSpc>
              <a:spcBef>
                <a:spcPts val="0"/>
              </a:spcBef>
              <a:spcAft>
                <a:spcPts val="0"/>
              </a:spcAft>
              <a:buClr>
                <a:schemeClr val="lt1"/>
              </a:buClr>
              <a:buSzPts val="4000"/>
              <a:buFont typeface="Century Gothic"/>
              <a:buNone/>
            </a:pPr>
            <a:r>
              <a:rPr b="1" lang="en-CA" sz="4000" u="sng"/>
              <a:t>{Title}</a:t>
            </a:r>
            <a:endParaRPr b="1" sz="4000" u="sng"/>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44" name="Shape 444"/>
        <p:cNvGrpSpPr/>
        <p:nvPr/>
      </p:nvGrpSpPr>
      <p:grpSpPr>
        <a:xfrm>
          <a:off x="0" y="0"/>
          <a:ext cx="0" cy="0"/>
          <a:chOff x="0" y="0"/>
          <a:chExt cx="0" cy="0"/>
        </a:xfrm>
      </p:grpSpPr>
      <p:pic>
        <p:nvPicPr>
          <p:cNvPr id="445" name="Google Shape;445;p62"/>
          <p:cNvPicPr preferRelativeResize="0"/>
          <p:nvPr/>
        </p:nvPicPr>
        <p:blipFill rotWithShape="1">
          <a:blip r:embed="rId3">
            <a:alphaModFix/>
          </a:blip>
          <a:srcRect b="0" l="12495" r="12502" t="0"/>
          <a:stretch/>
        </p:blipFill>
        <p:spPr>
          <a:xfrm>
            <a:off x="0" y="0"/>
            <a:ext cx="7315200" cy="7315200"/>
          </a:xfrm>
          <a:prstGeom prst="rect">
            <a:avLst/>
          </a:prstGeom>
          <a:noFill/>
          <a:ln>
            <a:noFill/>
          </a:ln>
        </p:spPr>
      </p:pic>
      <p:sp>
        <p:nvSpPr>
          <p:cNvPr id="446" name="Google Shape;446;p62"/>
          <p:cNvSpPr txBox="1"/>
          <p:nvPr>
            <p:ph idx="1" type="body"/>
          </p:nvPr>
        </p:nvSpPr>
        <p:spPr>
          <a:xfrm>
            <a:off x="0" y="2070201"/>
            <a:ext cx="7315200" cy="4736100"/>
          </a:xfrm>
          <a:prstGeom prst="rect">
            <a:avLst/>
          </a:prstGeom>
          <a:noFill/>
          <a:ln>
            <a:noFill/>
          </a:ln>
        </p:spPr>
        <p:txBody>
          <a:bodyPr anchorCtr="0" anchor="t" bIns="45700" lIns="91425" spcFirstLastPara="1" rIns="91425" wrap="square" tIns="45700">
            <a:noAutofit/>
          </a:bodyPr>
          <a:lstStyle/>
          <a:p>
            <a:pPr indent="0" lvl="0" marL="0" rtl="0" algn="ctr">
              <a:lnSpc>
                <a:spcPct val="110000"/>
              </a:lnSpc>
              <a:spcBef>
                <a:spcPts val="0"/>
              </a:spcBef>
              <a:spcAft>
                <a:spcPts val="0"/>
              </a:spcAft>
              <a:buClr>
                <a:schemeClr val="lt1"/>
              </a:buClr>
              <a:buSzPts val="2800"/>
              <a:buNone/>
            </a:pPr>
            <a:r>
              <a:rPr lang="en-CA" sz="2800"/>
              <a:t>{Text}</a:t>
            </a:r>
            <a:endParaRPr sz="2800"/>
          </a:p>
        </p:txBody>
      </p:sp>
      <p:sp>
        <p:nvSpPr>
          <p:cNvPr id="447" name="Google Shape;447;p62"/>
          <p:cNvSpPr txBox="1"/>
          <p:nvPr>
            <p:ph type="title"/>
          </p:nvPr>
        </p:nvSpPr>
        <p:spPr>
          <a:xfrm>
            <a:off x="207000" y="815325"/>
            <a:ext cx="6901200" cy="1379100"/>
          </a:xfrm>
          <a:prstGeom prst="rect">
            <a:avLst/>
          </a:prstGeom>
          <a:noFill/>
          <a:ln>
            <a:noFill/>
          </a:ln>
        </p:spPr>
        <p:txBody>
          <a:bodyPr anchorCtr="0" anchor="ctr" bIns="45700" lIns="91425" spcFirstLastPara="1" rIns="91425" wrap="square" tIns="45700">
            <a:noAutofit/>
          </a:bodyPr>
          <a:lstStyle/>
          <a:p>
            <a:pPr indent="0" lvl="0" marL="0" rtl="0" algn="ctr">
              <a:lnSpc>
                <a:spcPct val="110000"/>
              </a:lnSpc>
              <a:spcBef>
                <a:spcPts val="0"/>
              </a:spcBef>
              <a:spcAft>
                <a:spcPts val="0"/>
              </a:spcAft>
              <a:buClr>
                <a:schemeClr val="lt1"/>
              </a:buClr>
              <a:buSzPts val="4000"/>
              <a:buFont typeface="Century Gothic"/>
              <a:buNone/>
            </a:pPr>
            <a:r>
              <a:rPr b="1" lang="en-CA" sz="4000" u="sng"/>
              <a:t>{Title}</a:t>
            </a:r>
            <a:endParaRPr b="1" sz="4000" u="sng"/>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51" name="Shape 451"/>
        <p:cNvGrpSpPr/>
        <p:nvPr/>
      </p:nvGrpSpPr>
      <p:grpSpPr>
        <a:xfrm>
          <a:off x="0" y="0"/>
          <a:ext cx="0" cy="0"/>
          <a:chOff x="0" y="0"/>
          <a:chExt cx="0" cy="0"/>
        </a:xfrm>
      </p:grpSpPr>
      <p:pic>
        <p:nvPicPr>
          <p:cNvPr id="452" name="Google Shape;452;p63"/>
          <p:cNvPicPr preferRelativeResize="0"/>
          <p:nvPr/>
        </p:nvPicPr>
        <p:blipFill>
          <a:blip r:embed="rId3">
            <a:alphaModFix/>
          </a:blip>
          <a:stretch>
            <a:fillRect/>
          </a:stretch>
        </p:blipFill>
        <p:spPr>
          <a:xfrm>
            <a:off x="0" y="0"/>
            <a:ext cx="7315200" cy="7315200"/>
          </a:xfrm>
          <a:prstGeom prst="rect">
            <a:avLst/>
          </a:prstGeom>
          <a:noFill/>
          <a:ln>
            <a:noFill/>
          </a:ln>
        </p:spPr>
      </p:pic>
      <p:sp>
        <p:nvSpPr>
          <p:cNvPr id="453" name="Google Shape;453;p63"/>
          <p:cNvSpPr txBox="1"/>
          <p:nvPr>
            <p:ph idx="1" type="body"/>
          </p:nvPr>
        </p:nvSpPr>
        <p:spPr>
          <a:xfrm>
            <a:off x="0" y="2070201"/>
            <a:ext cx="7315200" cy="4736100"/>
          </a:xfrm>
          <a:prstGeom prst="rect">
            <a:avLst/>
          </a:prstGeom>
          <a:noFill/>
          <a:ln>
            <a:noFill/>
          </a:ln>
        </p:spPr>
        <p:txBody>
          <a:bodyPr anchorCtr="0" anchor="t" bIns="45700" lIns="91425" spcFirstLastPara="1" rIns="91425" wrap="square" tIns="45700">
            <a:noAutofit/>
          </a:bodyPr>
          <a:lstStyle/>
          <a:p>
            <a:pPr indent="0" lvl="0" marL="0" rtl="0" algn="ctr">
              <a:lnSpc>
                <a:spcPct val="110000"/>
              </a:lnSpc>
              <a:spcBef>
                <a:spcPts val="0"/>
              </a:spcBef>
              <a:spcAft>
                <a:spcPts val="0"/>
              </a:spcAft>
              <a:buClr>
                <a:schemeClr val="lt1"/>
              </a:buClr>
              <a:buSzPts val="2800"/>
              <a:buNone/>
            </a:pPr>
            <a:r>
              <a:rPr lang="en-CA" sz="2800"/>
              <a:t>{Text}</a:t>
            </a:r>
            <a:endParaRPr sz="2800"/>
          </a:p>
        </p:txBody>
      </p:sp>
      <p:sp>
        <p:nvSpPr>
          <p:cNvPr id="454" name="Google Shape;454;p63"/>
          <p:cNvSpPr txBox="1"/>
          <p:nvPr>
            <p:ph type="title"/>
          </p:nvPr>
        </p:nvSpPr>
        <p:spPr>
          <a:xfrm>
            <a:off x="207000" y="815325"/>
            <a:ext cx="6901200" cy="1379100"/>
          </a:xfrm>
          <a:prstGeom prst="rect">
            <a:avLst/>
          </a:prstGeom>
          <a:noFill/>
          <a:ln>
            <a:noFill/>
          </a:ln>
        </p:spPr>
        <p:txBody>
          <a:bodyPr anchorCtr="0" anchor="ctr" bIns="45700" lIns="91425" spcFirstLastPara="1" rIns="91425" wrap="square" tIns="45700">
            <a:noAutofit/>
          </a:bodyPr>
          <a:lstStyle/>
          <a:p>
            <a:pPr indent="0" lvl="0" marL="0" rtl="0" algn="ctr">
              <a:lnSpc>
                <a:spcPct val="110000"/>
              </a:lnSpc>
              <a:spcBef>
                <a:spcPts val="0"/>
              </a:spcBef>
              <a:spcAft>
                <a:spcPts val="0"/>
              </a:spcAft>
              <a:buClr>
                <a:schemeClr val="lt1"/>
              </a:buClr>
              <a:buSzPts val="4000"/>
              <a:buFont typeface="Century Gothic"/>
              <a:buNone/>
            </a:pPr>
            <a:r>
              <a:rPr b="1" lang="en-CA" sz="4000" u="sng"/>
              <a:t>{Title}</a:t>
            </a:r>
            <a:endParaRPr b="1" sz="4000" u="sng"/>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58" name="Shape 458"/>
        <p:cNvGrpSpPr/>
        <p:nvPr/>
      </p:nvGrpSpPr>
      <p:grpSpPr>
        <a:xfrm>
          <a:off x="0" y="0"/>
          <a:ext cx="0" cy="0"/>
          <a:chOff x="0" y="0"/>
          <a:chExt cx="0" cy="0"/>
        </a:xfrm>
      </p:grpSpPr>
      <p:pic>
        <p:nvPicPr>
          <p:cNvPr id="459" name="Google Shape;459;p64"/>
          <p:cNvPicPr preferRelativeResize="0"/>
          <p:nvPr/>
        </p:nvPicPr>
        <p:blipFill>
          <a:blip r:embed="rId3">
            <a:alphaModFix/>
          </a:blip>
          <a:stretch>
            <a:fillRect/>
          </a:stretch>
        </p:blipFill>
        <p:spPr>
          <a:xfrm>
            <a:off x="0" y="0"/>
            <a:ext cx="7315200" cy="7315200"/>
          </a:xfrm>
          <a:prstGeom prst="rect">
            <a:avLst/>
          </a:prstGeom>
          <a:noFill/>
          <a:ln>
            <a:noFill/>
          </a:ln>
        </p:spPr>
      </p:pic>
      <p:sp>
        <p:nvSpPr>
          <p:cNvPr id="460" name="Google Shape;460;p64"/>
          <p:cNvSpPr txBox="1"/>
          <p:nvPr>
            <p:ph idx="1" type="body"/>
          </p:nvPr>
        </p:nvSpPr>
        <p:spPr>
          <a:xfrm>
            <a:off x="0" y="2070201"/>
            <a:ext cx="7315200" cy="4736100"/>
          </a:xfrm>
          <a:prstGeom prst="rect">
            <a:avLst/>
          </a:prstGeom>
          <a:noFill/>
          <a:ln>
            <a:noFill/>
          </a:ln>
        </p:spPr>
        <p:txBody>
          <a:bodyPr anchorCtr="0" anchor="t" bIns="45700" lIns="91425" spcFirstLastPara="1" rIns="91425" wrap="square" tIns="45700">
            <a:noAutofit/>
          </a:bodyPr>
          <a:lstStyle/>
          <a:p>
            <a:pPr indent="0" lvl="0" marL="0" rtl="0" algn="ctr">
              <a:lnSpc>
                <a:spcPct val="110000"/>
              </a:lnSpc>
              <a:spcBef>
                <a:spcPts val="0"/>
              </a:spcBef>
              <a:spcAft>
                <a:spcPts val="0"/>
              </a:spcAft>
              <a:buClr>
                <a:schemeClr val="lt1"/>
              </a:buClr>
              <a:buSzPts val="2800"/>
              <a:buNone/>
            </a:pPr>
            <a:r>
              <a:rPr lang="en-CA" sz="2800"/>
              <a:t>{Text}</a:t>
            </a:r>
            <a:endParaRPr sz="2800"/>
          </a:p>
        </p:txBody>
      </p:sp>
      <p:sp>
        <p:nvSpPr>
          <p:cNvPr id="461" name="Google Shape;461;p64"/>
          <p:cNvSpPr txBox="1"/>
          <p:nvPr>
            <p:ph type="title"/>
          </p:nvPr>
        </p:nvSpPr>
        <p:spPr>
          <a:xfrm>
            <a:off x="207000" y="815325"/>
            <a:ext cx="6901200" cy="1379100"/>
          </a:xfrm>
          <a:prstGeom prst="rect">
            <a:avLst/>
          </a:prstGeom>
          <a:noFill/>
          <a:ln>
            <a:noFill/>
          </a:ln>
        </p:spPr>
        <p:txBody>
          <a:bodyPr anchorCtr="0" anchor="ctr" bIns="45700" lIns="91425" spcFirstLastPara="1" rIns="91425" wrap="square" tIns="45700">
            <a:noAutofit/>
          </a:bodyPr>
          <a:lstStyle/>
          <a:p>
            <a:pPr indent="0" lvl="0" marL="0" rtl="0" algn="ctr">
              <a:lnSpc>
                <a:spcPct val="110000"/>
              </a:lnSpc>
              <a:spcBef>
                <a:spcPts val="0"/>
              </a:spcBef>
              <a:spcAft>
                <a:spcPts val="0"/>
              </a:spcAft>
              <a:buClr>
                <a:schemeClr val="lt1"/>
              </a:buClr>
              <a:buSzPts val="4000"/>
              <a:buFont typeface="Century Gothic"/>
              <a:buNone/>
            </a:pPr>
            <a:r>
              <a:rPr b="1" lang="en-CA" sz="4000" u="sng"/>
              <a:t>{Title}</a:t>
            </a:r>
            <a:endParaRPr b="1" sz="4000" u="sng"/>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65" name="Shape 465"/>
        <p:cNvGrpSpPr/>
        <p:nvPr/>
      </p:nvGrpSpPr>
      <p:grpSpPr>
        <a:xfrm>
          <a:off x="0" y="0"/>
          <a:ext cx="0" cy="0"/>
          <a:chOff x="0" y="0"/>
          <a:chExt cx="0" cy="0"/>
        </a:xfrm>
      </p:grpSpPr>
      <p:pic>
        <p:nvPicPr>
          <p:cNvPr id="466" name="Google Shape;466;p65"/>
          <p:cNvPicPr preferRelativeResize="0"/>
          <p:nvPr/>
        </p:nvPicPr>
        <p:blipFill rotWithShape="1">
          <a:blip r:embed="rId3">
            <a:alphaModFix/>
          </a:blip>
          <a:srcRect b="0" l="4897" r="9036" t="0"/>
          <a:stretch/>
        </p:blipFill>
        <p:spPr>
          <a:xfrm>
            <a:off x="0" y="0"/>
            <a:ext cx="7315200" cy="7315200"/>
          </a:xfrm>
          <a:prstGeom prst="rect">
            <a:avLst/>
          </a:prstGeom>
          <a:noFill/>
          <a:ln>
            <a:noFill/>
          </a:ln>
        </p:spPr>
      </p:pic>
      <p:sp>
        <p:nvSpPr>
          <p:cNvPr id="467" name="Google Shape;467;p65"/>
          <p:cNvSpPr txBox="1"/>
          <p:nvPr>
            <p:ph idx="1" type="body"/>
          </p:nvPr>
        </p:nvSpPr>
        <p:spPr>
          <a:xfrm>
            <a:off x="0" y="2070201"/>
            <a:ext cx="7315200" cy="4736100"/>
          </a:xfrm>
          <a:prstGeom prst="rect">
            <a:avLst/>
          </a:prstGeom>
          <a:noFill/>
          <a:ln>
            <a:noFill/>
          </a:ln>
        </p:spPr>
        <p:txBody>
          <a:bodyPr anchorCtr="0" anchor="t" bIns="45700" lIns="91425" spcFirstLastPara="1" rIns="91425" wrap="square" tIns="45700">
            <a:noAutofit/>
          </a:bodyPr>
          <a:lstStyle/>
          <a:p>
            <a:pPr indent="0" lvl="0" marL="0" rtl="0" algn="ctr">
              <a:lnSpc>
                <a:spcPct val="110000"/>
              </a:lnSpc>
              <a:spcBef>
                <a:spcPts val="0"/>
              </a:spcBef>
              <a:spcAft>
                <a:spcPts val="0"/>
              </a:spcAft>
              <a:buClr>
                <a:schemeClr val="lt1"/>
              </a:buClr>
              <a:buSzPts val="2800"/>
              <a:buNone/>
            </a:pPr>
            <a:r>
              <a:rPr lang="en-CA" sz="2800"/>
              <a:t>{Text}</a:t>
            </a:r>
            <a:endParaRPr sz="2800"/>
          </a:p>
        </p:txBody>
      </p:sp>
      <p:sp>
        <p:nvSpPr>
          <p:cNvPr id="468" name="Google Shape;468;p65"/>
          <p:cNvSpPr txBox="1"/>
          <p:nvPr>
            <p:ph type="title"/>
          </p:nvPr>
        </p:nvSpPr>
        <p:spPr>
          <a:xfrm>
            <a:off x="207000" y="815325"/>
            <a:ext cx="6901200" cy="1379100"/>
          </a:xfrm>
          <a:prstGeom prst="rect">
            <a:avLst/>
          </a:prstGeom>
          <a:noFill/>
          <a:ln>
            <a:noFill/>
          </a:ln>
        </p:spPr>
        <p:txBody>
          <a:bodyPr anchorCtr="0" anchor="ctr" bIns="45700" lIns="91425" spcFirstLastPara="1" rIns="91425" wrap="square" tIns="45700">
            <a:noAutofit/>
          </a:bodyPr>
          <a:lstStyle/>
          <a:p>
            <a:pPr indent="0" lvl="0" marL="0" rtl="0" algn="ctr">
              <a:lnSpc>
                <a:spcPct val="110000"/>
              </a:lnSpc>
              <a:spcBef>
                <a:spcPts val="0"/>
              </a:spcBef>
              <a:spcAft>
                <a:spcPts val="0"/>
              </a:spcAft>
              <a:buClr>
                <a:schemeClr val="lt1"/>
              </a:buClr>
              <a:buSzPts val="4000"/>
              <a:buFont typeface="Century Gothic"/>
              <a:buNone/>
            </a:pPr>
            <a:r>
              <a:rPr b="1" lang="en-CA" sz="4000" u="sng"/>
              <a:t>{Title}</a:t>
            </a:r>
            <a:endParaRPr b="1" sz="4000" u="sng"/>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39"/>
          <p:cNvSpPr txBox="1"/>
          <p:nvPr>
            <p:ph type="title"/>
          </p:nvPr>
        </p:nvSpPr>
        <p:spPr>
          <a:xfrm>
            <a:off x="204209" y="1108907"/>
            <a:ext cx="4778700" cy="6207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lt1"/>
              </a:buClr>
              <a:buSzPts val="3840"/>
              <a:buFont typeface="Century Gothic"/>
              <a:buNone/>
            </a:pPr>
            <a:r>
              <a:rPr lang="en-CA" sz="3840" u="sng"/>
              <a:t>{Title}</a:t>
            </a:r>
            <a:endParaRPr/>
          </a:p>
        </p:txBody>
      </p:sp>
      <p:sp>
        <p:nvSpPr>
          <p:cNvPr id="296" name="Google Shape;296;p39"/>
          <p:cNvSpPr txBox="1"/>
          <p:nvPr>
            <p:ph idx="1" type="body"/>
          </p:nvPr>
        </p:nvSpPr>
        <p:spPr>
          <a:xfrm>
            <a:off x="204200" y="1794300"/>
            <a:ext cx="7011300" cy="4101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lt1"/>
              </a:buClr>
              <a:buSzPts val="2300"/>
              <a:buNone/>
            </a:pPr>
            <a:r>
              <a:rPr lang="en-CA" sz="2300"/>
              <a:t>{Text}</a:t>
            </a:r>
            <a:br>
              <a:rPr b="1" lang="en-CA" sz="2300"/>
            </a:br>
            <a:endParaRPr b="1" sz="23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72" name="Shape 472"/>
        <p:cNvGrpSpPr/>
        <p:nvPr/>
      </p:nvGrpSpPr>
      <p:grpSpPr>
        <a:xfrm>
          <a:off x="0" y="0"/>
          <a:ext cx="0" cy="0"/>
          <a:chOff x="0" y="0"/>
          <a:chExt cx="0" cy="0"/>
        </a:xfrm>
      </p:grpSpPr>
      <p:pic>
        <p:nvPicPr>
          <p:cNvPr id="473" name="Google Shape;473;p66"/>
          <p:cNvPicPr preferRelativeResize="0"/>
          <p:nvPr/>
        </p:nvPicPr>
        <p:blipFill rotWithShape="1">
          <a:blip r:embed="rId3">
            <a:alphaModFix/>
          </a:blip>
          <a:srcRect b="0" l="14734" r="14734" t="0"/>
          <a:stretch/>
        </p:blipFill>
        <p:spPr>
          <a:xfrm>
            <a:off x="0" y="0"/>
            <a:ext cx="7315200" cy="7315200"/>
          </a:xfrm>
          <a:prstGeom prst="rect">
            <a:avLst/>
          </a:prstGeom>
          <a:noFill/>
          <a:ln>
            <a:noFill/>
          </a:ln>
        </p:spPr>
      </p:pic>
      <p:sp>
        <p:nvSpPr>
          <p:cNvPr id="474" name="Google Shape;474;p66"/>
          <p:cNvSpPr txBox="1"/>
          <p:nvPr>
            <p:ph idx="1" type="body"/>
          </p:nvPr>
        </p:nvSpPr>
        <p:spPr>
          <a:xfrm>
            <a:off x="0" y="2070201"/>
            <a:ext cx="7315200" cy="4736100"/>
          </a:xfrm>
          <a:prstGeom prst="rect">
            <a:avLst/>
          </a:prstGeom>
          <a:noFill/>
          <a:ln>
            <a:noFill/>
          </a:ln>
        </p:spPr>
        <p:txBody>
          <a:bodyPr anchorCtr="0" anchor="t" bIns="45700" lIns="91425" spcFirstLastPara="1" rIns="91425" wrap="square" tIns="45700">
            <a:noAutofit/>
          </a:bodyPr>
          <a:lstStyle/>
          <a:p>
            <a:pPr indent="0" lvl="0" marL="0" rtl="0" algn="ctr">
              <a:lnSpc>
                <a:spcPct val="110000"/>
              </a:lnSpc>
              <a:spcBef>
                <a:spcPts val="0"/>
              </a:spcBef>
              <a:spcAft>
                <a:spcPts val="0"/>
              </a:spcAft>
              <a:buClr>
                <a:schemeClr val="lt1"/>
              </a:buClr>
              <a:buSzPts val="2800"/>
              <a:buNone/>
            </a:pPr>
            <a:r>
              <a:rPr lang="en-CA" sz="2800"/>
              <a:t>{Text}</a:t>
            </a:r>
            <a:endParaRPr sz="2800"/>
          </a:p>
        </p:txBody>
      </p:sp>
      <p:sp>
        <p:nvSpPr>
          <p:cNvPr id="475" name="Google Shape;475;p66"/>
          <p:cNvSpPr txBox="1"/>
          <p:nvPr>
            <p:ph type="title"/>
          </p:nvPr>
        </p:nvSpPr>
        <p:spPr>
          <a:xfrm>
            <a:off x="207000" y="815325"/>
            <a:ext cx="6901200" cy="1379100"/>
          </a:xfrm>
          <a:prstGeom prst="rect">
            <a:avLst/>
          </a:prstGeom>
          <a:noFill/>
          <a:ln>
            <a:noFill/>
          </a:ln>
        </p:spPr>
        <p:txBody>
          <a:bodyPr anchorCtr="0" anchor="ctr" bIns="45700" lIns="91425" spcFirstLastPara="1" rIns="91425" wrap="square" tIns="45700">
            <a:noAutofit/>
          </a:bodyPr>
          <a:lstStyle/>
          <a:p>
            <a:pPr indent="0" lvl="0" marL="0" rtl="0" algn="ctr">
              <a:lnSpc>
                <a:spcPct val="110000"/>
              </a:lnSpc>
              <a:spcBef>
                <a:spcPts val="0"/>
              </a:spcBef>
              <a:spcAft>
                <a:spcPts val="0"/>
              </a:spcAft>
              <a:buClr>
                <a:schemeClr val="lt1"/>
              </a:buClr>
              <a:buSzPts val="4000"/>
              <a:buFont typeface="Century Gothic"/>
              <a:buNone/>
            </a:pPr>
            <a:r>
              <a:rPr b="1" lang="en-CA" sz="4000" u="sng"/>
              <a:t>{Title}</a:t>
            </a:r>
            <a:endParaRPr b="1" sz="4000" u="sng"/>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79" name="Shape 479"/>
        <p:cNvGrpSpPr/>
        <p:nvPr/>
      </p:nvGrpSpPr>
      <p:grpSpPr>
        <a:xfrm>
          <a:off x="0" y="0"/>
          <a:ext cx="0" cy="0"/>
          <a:chOff x="0" y="0"/>
          <a:chExt cx="0" cy="0"/>
        </a:xfrm>
      </p:grpSpPr>
      <p:pic>
        <p:nvPicPr>
          <p:cNvPr id="480" name="Google Shape;480;p67"/>
          <p:cNvPicPr preferRelativeResize="0"/>
          <p:nvPr/>
        </p:nvPicPr>
        <p:blipFill rotWithShape="1">
          <a:blip r:embed="rId3">
            <a:alphaModFix/>
          </a:blip>
          <a:srcRect b="0" l="12230" r="12223" t="0"/>
          <a:stretch/>
        </p:blipFill>
        <p:spPr>
          <a:xfrm>
            <a:off x="0" y="0"/>
            <a:ext cx="7315200" cy="7315200"/>
          </a:xfrm>
          <a:prstGeom prst="rect">
            <a:avLst/>
          </a:prstGeom>
          <a:noFill/>
          <a:ln>
            <a:noFill/>
          </a:ln>
        </p:spPr>
      </p:pic>
      <p:sp>
        <p:nvSpPr>
          <p:cNvPr id="481" name="Google Shape;481;p67"/>
          <p:cNvSpPr txBox="1"/>
          <p:nvPr>
            <p:ph idx="1" type="body"/>
          </p:nvPr>
        </p:nvSpPr>
        <p:spPr>
          <a:xfrm>
            <a:off x="0" y="2070201"/>
            <a:ext cx="7315200" cy="4736100"/>
          </a:xfrm>
          <a:prstGeom prst="rect">
            <a:avLst/>
          </a:prstGeom>
          <a:noFill/>
          <a:ln>
            <a:noFill/>
          </a:ln>
        </p:spPr>
        <p:txBody>
          <a:bodyPr anchorCtr="0" anchor="t" bIns="45700" lIns="91425" spcFirstLastPara="1" rIns="91425" wrap="square" tIns="45700">
            <a:noAutofit/>
          </a:bodyPr>
          <a:lstStyle/>
          <a:p>
            <a:pPr indent="0" lvl="0" marL="0" rtl="0" algn="ctr">
              <a:lnSpc>
                <a:spcPct val="110000"/>
              </a:lnSpc>
              <a:spcBef>
                <a:spcPts val="0"/>
              </a:spcBef>
              <a:spcAft>
                <a:spcPts val="0"/>
              </a:spcAft>
              <a:buClr>
                <a:schemeClr val="lt1"/>
              </a:buClr>
              <a:buSzPts val="2800"/>
              <a:buNone/>
            </a:pPr>
            <a:r>
              <a:rPr lang="en-CA" sz="2800"/>
              <a:t>{Text}</a:t>
            </a:r>
            <a:endParaRPr sz="2800"/>
          </a:p>
        </p:txBody>
      </p:sp>
      <p:sp>
        <p:nvSpPr>
          <p:cNvPr id="482" name="Google Shape;482;p67"/>
          <p:cNvSpPr txBox="1"/>
          <p:nvPr>
            <p:ph type="title"/>
          </p:nvPr>
        </p:nvSpPr>
        <p:spPr>
          <a:xfrm>
            <a:off x="207000" y="815325"/>
            <a:ext cx="6901200" cy="1379100"/>
          </a:xfrm>
          <a:prstGeom prst="rect">
            <a:avLst/>
          </a:prstGeom>
          <a:noFill/>
          <a:ln>
            <a:noFill/>
          </a:ln>
        </p:spPr>
        <p:txBody>
          <a:bodyPr anchorCtr="0" anchor="ctr" bIns="45700" lIns="91425" spcFirstLastPara="1" rIns="91425" wrap="square" tIns="45700">
            <a:noAutofit/>
          </a:bodyPr>
          <a:lstStyle/>
          <a:p>
            <a:pPr indent="0" lvl="0" marL="0" rtl="0" algn="ctr">
              <a:lnSpc>
                <a:spcPct val="110000"/>
              </a:lnSpc>
              <a:spcBef>
                <a:spcPts val="0"/>
              </a:spcBef>
              <a:spcAft>
                <a:spcPts val="0"/>
              </a:spcAft>
              <a:buClr>
                <a:schemeClr val="lt1"/>
              </a:buClr>
              <a:buSzPts val="4000"/>
              <a:buFont typeface="Century Gothic"/>
              <a:buNone/>
            </a:pPr>
            <a:r>
              <a:rPr b="1" lang="en-CA" sz="4000" u="sng"/>
              <a:t>{Title}</a:t>
            </a:r>
            <a:endParaRPr b="1" sz="4000" u="sng"/>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86" name="Shape 486"/>
        <p:cNvGrpSpPr/>
        <p:nvPr/>
      </p:nvGrpSpPr>
      <p:grpSpPr>
        <a:xfrm>
          <a:off x="0" y="0"/>
          <a:ext cx="0" cy="0"/>
          <a:chOff x="0" y="0"/>
          <a:chExt cx="0" cy="0"/>
        </a:xfrm>
      </p:grpSpPr>
      <p:pic>
        <p:nvPicPr>
          <p:cNvPr id="487" name="Google Shape;487;p68"/>
          <p:cNvPicPr preferRelativeResize="0"/>
          <p:nvPr/>
        </p:nvPicPr>
        <p:blipFill rotWithShape="1">
          <a:blip r:embed="rId3">
            <a:alphaModFix/>
          </a:blip>
          <a:srcRect b="0" l="11656" r="11656" t="0"/>
          <a:stretch/>
        </p:blipFill>
        <p:spPr>
          <a:xfrm>
            <a:off x="0" y="0"/>
            <a:ext cx="7315200" cy="7315200"/>
          </a:xfrm>
          <a:prstGeom prst="rect">
            <a:avLst/>
          </a:prstGeom>
          <a:noFill/>
          <a:ln>
            <a:noFill/>
          </a:ln>
        </p:spPr>
      </p:pic>
      <p:sp>
        <p:nvSpPr>
          <p:cNvPr id="488" name="Google Shape;488;p68"/>
          <p:cNvSpPr txBox="1"/>
          <p:nvPr>
            <p:ph idx="1" type="body"/>
          </p:nvPr>
        </p:nvSpPr>
        <p:spPr>
          <a:xfrm>
            <a:off x="0" y="2070201"/>
            <a:ext cx="7315200" cy="4736100"/>
          </a:xfrm>
          <a:prstGeom prst="rect">
            <a:avLst/>
          </a:prstGeom>
          <a:noFill/>
          <a:ln>
            <a:noFill/>
          </a:ln>
        </p:spPr>
        <p:txBody>
          <a:bodyPr anchorCtr="0" anchor="t" bIns="45700" lIns="91425" spcFirstLastPara="1" rIns="91425" wrap="square" tIns="45700">
            <a:noAutofit/>
          </a:bodyPr>
          <a:lstStyle/>
          <a:p>
            <a:pPr indent="0" lvl="0" marL="0" rtl="0" algn="ctr">
              <a:lnSpc>
                <a:spcPct val="110000"/>
              </a:lnSpc>
              <a:spcBef>
                <a:spcPts val="0"/>
              </a:spcBef>
              <a:spcAft>
                <a:spcPts val="0"/>
              </a:spcAft>
              <a:buClr>
                <a:schemeClr val="lt1"/>
              </a:buClr>
              <a:buSzPts val="2800"/>
              <a:buNone/>
            </a:pPr>
            <a:r>
              <a:rPr lang="en-CA" sz="2800"/>
              <a:t>{Text}</a:t>
            </a:r>
            <a:endParaRPr sz="2800"/>
          </a:p>
        </p:txBody>
      </p:sp>
      <p:sp>
        <p:nvSpPr>
          <p:cNvPr id="489" name="Google Shape;489;p68"/>
          <p:cNvSpPr txBox="1"/>
          <p:nvPr>
            <p:ph type="title"/>
          </p:nvPr>
        </p:nvSpPr>
        <p:spPr>
          <a:xfrm>
            <a:off x="207000" y="815325"/>
            <a:ext cx="6901200" cy="1379100"/>
          </a:xfrm>
          <a:prstGeom prst="rect">
            <a:avLst/>
          </a:prstGeom>
          <a:noFill/>
          <a:ln>
            <a:noFill/>
          </a:ln>
        </p:spPr>
        <p:txBody>
          <a:bodyPr anchorCtr="0" anchor="ctr" bIns="45700" lIns="91425" spcFirstLastPara="1" rIns="91425" wrap="square" tIns="45700">
            <a:noAutofit/>
          </a:bodyPr>
          <a:lstStyle/>
          <a:p>
            <a:pPr indent="0" lvl="0" marL="0" rtl="0" algn="ctr">
              <a:lnSpc>
                <a:spcPct val="110000"/>
              </a:lnSpc>
              <a:spcBef>
                <a:spcPts val="0"/>
              </a:spcBef>
              <a:spcAft>
                <a:spcPts val="0"/>
              </a:spcAft>
              <a:buClr>
                <a:schemeClr val="lt1"/>
              </a:buClr>
              <a:buSzPts val="4000"/>
              <a:buFont typeface="Century Gothic"/>
              <a:buNone/>
            </a:pPr>
            <a:r>
              <a:rPr b="1" lang="en-CA" sz="4000" u="sng"/>
              <a:t>{Title}</a:t>
            </a:r>
            <a:endParaRPr b="1" sz="4000" u="sng"/>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93" name="Shape 493"/>
        <p:cNvGrpSpPr/>
        <p:nvPr/>
      </p:nvGrpSpPr>
      <p:grpSpPr>
        <a:xfrm>
          <a:off x="0" y="0"/>
          <a:ext cx="0" cy="0"/>
          <a:chOff x="0" y="0"/>
          <a:chExt cx="0" cy="0"/>
        </a:xfrm>
      </p:grpSpPr>
      <p:pic>
        <p:nvPicPr>
          <p:cNvPr id="494" name="Google Shape;494;p69"/>
          <p:cNvPicPr preferRelativeResize="0"/>
          <p:nvPr/>
        </p:nvPicPr>
        <p:blipFill rotWithShape="1">
          <a:blip r:embed="rId3">
            <a:alphaModFix/>
          </a:blip>
          <a:srcRect b="0" l="21875" r="21875" t="0"/>
          <a:stretch/>
        </p:blipFill>
        <p:spPr>
          <a:xfrm>
            <a:off x="0" y="0"/>
            <a:ext cx="7315200" cy="7315200"/>
          </a:xfrm>
          <a:prstGeom prst="rect">
            <a:avLst/>
          </a:prstGeom>
          <a:noFill/>
          <a:ln>
            <a:noFill/>
          </a:ln>
        </p:spPr>
      </p:pic>
      <p:sp>
        <p:nvSpPr>
          <p:cNvPr id="495" name="Google Shape;495;p69"/>
          <p:cNvSpPr txBox="1"/>
          <p:nvPr>
            <p:ph idx="1" type="body"/>
          </p:nvPr>
        </p:nvSpPr>
        <p:spPr>
          <a:xfrm>
            <a:off x="0" y="2070201"/>
            <a:ext cx="7315200" cy="4736100"/>
          </a:xfrm>
          <a:prstGeom prst="rect">
            <a:avLst/>
          </a:prstGeom>
          <a:noFill/>
          <a:ln>
            <a:noFill/>
          </a:ln>
        </p:spPr>
        <p:txBody>
          <a:bodyPr anchorCtr="0" anchor="t" bIns="45700" lIns="91425" spcFirstLastPara="1" rIns="91425" wrap="square" tIns="45700">
            <a:noAutofit/>
          </a:bodyPr>
          <a:lstStyle/>
          <a:p>
            <a:pPr indent="0" lvl="0" marL="0" rtl="0" algn="ctr">
              <a:lnSpc>
                <a:spcPct val="110000"/>
              </a:lnSpc>
              <a:spcBef>
                <a:spcPts val="0"/>
              </a:spcBef>
              <a:spcAft>
                <a:spcPts val="0"/>
              </a:spcAft>
              <a:buClr>
                <a:schemeClr val="lt1"/>
              </a:buClr>
              <a:buSzPts val="2800"/>
              <a:buNone/>
            </a:pPr>
            <a:r>
              <a:rPr lang="en-CA" sz="2800"/>
              <a:t>{Text}</a:t>
            </a:r>
            <a:endParaRPr sz="2800"/>
          </a:p>
        </p:txBody>
      </p:sp>
      <p:sp>
        <p:nvSpPr>
          <p:cNvPr id="496" name="Google Shape;496;p69"/>
          <p:cNvSpPr txBox="1"/>
          <p:nvPr>
            <p:ph type="title"/>
          </p:nvPr>
        </p:nvSpPr>
        <p:spPr>
          <a:xfrm>
            <a:off x="207000" y="815325"/>
            <a:ext cx="6901200" cy="1379100"/>
          </a:xfrm>
          <a:prstGeom prst="rect">
            <a:avLst/>
          </a:prstGeom>
          <a:noFill/>
          <a:ln>
            <a:noFill/>
          </a:ln>
        </p:spPr>
        <p:txBody>
          <a:bodyPr anchorCtr="0" anchor="ctr" bIns="45700" lIns="91425" spcFirstLastPara="1" rIns="91425" wrap="square" tIns="45700">
            <a:noAutofit/>
          </a:bodyPr>
          <a:lstStyle/>
          <a:p>
            <a:pPr indent="0" lvl="0" marL="0" rtl="0" algn="ctr">
              <a:lnSpc>
                <a:spcPct val="110000"/>
              </a:lnSpc>
              <a:spcBef>
                <a:spcPts val="0"/>
              </a:spcBef>
              <a:spcAft>
                <a:spcPts val="0"/>
              </a:spcAft>
              <a:buClr>
                <a:schemeClr val="lt1"/>
              </a:buClr>
              <a:buSzPts val="4000"/>
              <a:buFont typeface="Century Gothic"/>
              <a:buNone/>
            </a:pPr>
            <a:r>
              <a:rPr b="1" lang="en-CA" sz="4000" u="sng"/>
              <a:t>{Title}</a:t>
            </a:r>
            <a:endParaRPr b="1" sz="4000" u="sng"/>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500" name="Shape 500"/>
        <p:cNvGrpSpPr/>
        <p:nvPr/>
      </p:nvGrpSpPr>
      <p:grpSpPr>
        <a:xfrm>
          <a:off x="0" y="0"/>
          <a:ext cx="0" cy="0"/>
          <a:chOff x="0" y="0"/>
          <a:chExt cx="0" cy="0"/>
        </a:xfrm>
      </p:grpSpPr>
      <p:pic>
        <p:nvPicPr>
          <p:cNvPr id="501" name="Google Shape;501;p70"/>
          <p:cNvPicPr preferRelativeResize="0"/>
          <p:nvPr/>
        </p:nvPicPr>
        <p:blipFill rotWithShape="1">
          <a:blip r:embed="rId3">
            <a:alphaModFix/>
          </a:blip>
          <a:srcRect b="0" l="7143" r="36607" t="0"/>
          <a:stretch/>
        </p:blipFill>
        <p:spPr>
          <a:xfrm>
            <a:off x="0" y="0"/>
            <a:ext cx="7315200" cy="7315200"/>
          </a:xfrm>
          <a:prstGeom prst="rect">
            <a:avLst/>
          </a:prstGeom>
          <a:noFill/>
          <a:ln>
            <a:noFill/>
          </a:ln>
        </p:spPr>
      </p:pic>
      <p:sp>
        <p:nvSpPr>
          <p:cNvPr id="502" name="Google Shape;502;p70"/>
          <p:cNvSpPr txBox="1"/>
          <p:nvPr>
            <p:ph idx="1" type="body"/>
          </p:nvPr>
        </p:nvSpPr>
        <p:spPr>
          <a:xfrm>
            <a:off x="0" y="2070201"/>
            <a:ext cx="7315200" cy="4736100"/>
          </a:xfrm>
          <a:prstGeom prst="rect">
            <a:avLst/>
          </a:prstGeom>
          <a:noFill/>
          <a:ln>
            <a:noFill/>
          </a:ln>
        </p:spPr>
        <p:txBody>
          <a:bodyPr anchorCtr="0" anchor="t" bIns="45700" lIns="91425" spcFirstLastPara="1" rIns="91425" wrap="square" tIns="45700">
            <a:noAutofit/>
          </a:bodyPr>
          <a:lstStyle/>
          <a:p>
            <a:pPr indent="0" lvl="0" marL="0" rtl="0" algn="ctr">
              <a:lnSpc>
                <a:spcPct val="110000"/>
              </a:lnSpc>
              <a:spcBef>
                <a:spcPts val="0"/>
              </a:spcBef>
              <a:spcAft>
                <a:spcPts val="0"/>
              </a:spcAft>
              <a:buClr>
                <a:schemeClr val="lt1"/>
              </a:buClr>
              <a:buSzPts val="2800"/>
              <a:buNone/>
            </a:pPr>
            <a:r>
              <a:rPr lang="en-CA" sz="2800"/>
              <a:t>{Text}</a:t>
            </a:r>
            <a:endParaRPr sz="2800"/>
          </a:p>
        </p:txBody>
      </p:sp>
      <p:sp>
        <p:nvSpPr>
          <p:cNvPr id="503" name="Google Shape;503;p70"/>
          <p:cNvSpPr txBox="1"/>
          <p:nvPr>
            <p:ph type="title"/>
          </p:nvPr>
        </p:nvSpPr>
        <p:spPr>
          <a:xfrm>
            <a:off x="207000" y="815325"/>
            <a:ext cx="6901200" cy="1379100"/>
          </a:xfrm>
          <a:prstGeom prst="rect">
            <a:avLst/>
          </a:prstGeom>
          <a:noFill/>
          <a:ln>
            <a:noFill/>
          </a:ln>
        </p:spPr>
        <p:txBody>
          <a:bodyPr anchorCtr="0" anchor="ctr" bIns="45700" lIns="91425" spcFirstLastPara="1" rIns="91425" wrap="square" tIns="45700">
            <a:noAutofit/>
          </a:bodyPr>
          <a:lstStyle/>
          <a:p>
            <a:pPr indent="0" lvl="0" marL="0" rtl="0" algn="ctr">
              <a:lnSpc>
                <a:spcPct val="110000"/>
              </a:lnSpc>
              <a:spcBef>
                <a:spcPts val="0"/>
              </a:spcBef>
              <a:spcAft>
                <a:spcPts val="0"/>
              </a:spcAft>
              <a:buClr>
                <a:schemeClr val="lt1"/>
              </a:buClr>
              <a:buSzPts val="4000"/>
              <a:buFont typeface="Century Gothic"/>
              <a:buNone/>
            </a:pPr>
            <a:r>
              <a:rPr b="1" lang="en-CA" sz="4000" u="sng"/>
              <a:t>{Title}</a:t>
            </a:r>
            <a:endParaRPr b="1" sz="4000" u="sng"/>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507" name="Shape 507"/>
        <p:cNvGrpSpPr/>
        <p:nvPr/>
      </p:nvGrpSpPr>
      <p:grpSpPr>
        <a:xfrm>
          <a:off x="0" y="0"/>
          <a:ext cx="0" cy="0"/>
          <a:chOff x="0" y="0"/>
          <a:chExt cx="0" cy="0"/>
        </a:xfrm>
      </p:grpSpPr>
      <p:pic>
        <p:nvPicPr>
          <p:cNvPr id="508" name="Google Shape;508;p71"/>
          <p:cNvPicPr preferRelativeResize="0"/>
          <p:nvPr/>
        </p:nvPicPr>
        <p:blipFill rotWithShape="1">
          <a:blip r:embed="rId3">
            <a:alphaModFix/>
          </a:blip>
          <a:srcRect b="0" l="21875" r="21875" t="0"/>
          <a:stretch/>
        </p:blipFill>
        <p:spPr>
          <a:xfrm>
            <a:off x="0" y="0"/>
            <a:ext cx="7315200" cy="7315200"/>
          </a:xfrm>
          <a:prstGeom prst="rect">
            <a:avLst/>
          </a:prstGeom>
          <a:noFill/>
          <a:ln>
            <a:noFill/>
          </a:ln>
        </p:spPr>
      </p:pic>
      <p:sp>
        <p:nvSpPr>
          <p:cNvPr id="509" name="Google Shape;509;p71"/>
          <p:cNvSpPr txBox="1"/>
          <p:nvPr>
            <p:ph idx="1" type="body"/>
          </p:nvPr>
        </p:nvSpPr>
        <p:spPr>
          <a:xfrm>
            <a:off x="0" y="2070201"/>
            <a:ext cx="7315200" cy="4736100"/>
          </a:xfrm>
          <a:prstGeom prst="rect">
            <a:avLst/>
          </a:prstGeom>
          <a:noFill/>
          <a:ln>
            <a:noFill/>
          </a:ln>
        </p:spPr>
        <p:txBody>
          <a:bodyPr anchorCtr="0" anchor="t" bIns="45700" lIns="91425" spcFirstLastPara="1" rIns="91425" wrap="square" tIns="45700">
            <a:noAutofit/>
          </a:bodyPr>
          <a:lstStyle/>
          <a:p>
            <a:pPr indent="0" lvl="0" marL="0" rtl="0" algn="ctr">
              <a:lnSpc>
                <a:spcPct val="110000"/>
              </a:lnSpc>
              <a:spcBef>
                <a:spcPts val="0"/>
              </a:spcBef>
              <a:spcAft>
                <a:spcPts val="0"/>
              </a:spcAft>
              <a:buClr>
                <a:schemeClr val="lt1"/>
              </a:buClr>
              <a:buSzPts val="2800"/>
              <a:buNone/>
            </a:pPr>
            <a:r>
              <a:rPr lang="en-CA" sz="2800"/>
              <a:t>{Text}</a:t>
            </a:r>
            <a:endParaRPr sz="2800"/>
          </a:p>
        </p:txBody>
      </p:sp>
      <p:sp>
        <p:nvSpPr>
          <p:cNvPr id="510" name="Google Shape;510;p71"/>
          <p:cNvSpPr txBox="1"/>
          <p:nvPr>
            <p:ph type="title"/>
          </p:nvPr>
        </p:nvSpPr>
        <p:spPr>
          <a:xfrm>
            <a:off x="207000" y="815325"/>
            <a:ext cx="6901200" cy="1379100"/>
          </a:xfrm>
          <a:prstGeom prst="rect">
            <a:avLst/>
          </a:prstGeom>
          <a:noFill/>
          <a:ln>
            <a:noFill/>
          </a:ln>
        </p:spPr>
        <p:txBody>
          <a:bodyPr anchorCtr="0" anchor="ctr" bIns="45700" lIns="91425" spcFirstLastPara="1" rIns="91425" wrap="square" tIns="45700">
            <a:noAutofit/>
          </a:bodyPr>
          <a:lstStyle/>
          <a:p>
            <a:pPr indent="0" lvl="0" marL="0" rtl="0" algn="ctr">
              <a:lnSpc>
                <a:spcPct val="110000"/>
              </a:lnSpc>
              <a:spcBef>
                <a:spcPts val="0"/>
              </a:spcBef>
              <a:spcAft>
                <a:spcPts val="0"/>
              </a:spcAft>
              <a:buClr>
                <a:schemeClr val="lt1"/>
              </a:buClr>
              <a:buSzPts val="4000"/>
              <a:buFont typeface="Century Gothic"/>
              <a:buNone/>
            </a:pPr>
            <a:r>
              <a:rPr b="1" lang="en-CA" sz="4000" u="sng"/>
              <a:t>{Title}</a:t>
            </a:r>
            <a:endParaRPr b="1" sz="4000" u="sng"/>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514" name="Shape 514"/>
        <p:cNvGrpSpPr/>
        <p:nvPr/>
      </p:nvGrpSpPr>
      <p:grpSpPr>
        <a:xfrm>
          <a:off x="0" y="0"/>
          <a:ext cx="0" cy="0"/>
          <a:chOff x="0" y="0"/>
          <a:chExt cx="0" cy="0"/>
        </a:xfrm>
      </p:grpSpPr>
      <p:pic>
        <p:nvPicPr>
          <p:cNvPr id="515" name="Google Shape;515;p72"/>
          <p:cNvPicPr preferRelativeResize="0"/>
          <p:nvPr/>
        </p:nvPicPr>
        <p:blipFill rotWithShape="1">
          <a:blip r:embed="rId3">
            <a:alphaModFix/>
          </a:blip>
          <a:srcRect b="0" l="12740" r="31010" t="0"/>
          <a:stretch/>
        </p:blipFill>
        <p:spPr>
          <a:xfrm>
            <a:off x="0" y="0"/>
            <a:ext cx="7315200" cy="7315200"/>
          </a:xfrm>
          <a:prstGeom prst="rect">
            <a:avLst/>
          </a:prstGeom>
          <a:noFill/>
          <a:ln>
            <a:noFill/>
          </a:ln>
        </p:spPr>
      </p:pic>
      <p:sp>
        <p:nvSpPr>
          <p:cNvPr id="516" name="Google Shape;516;p72"/>
          <p:cNvSpPr txBox="1"/>
          <p:nvPr>
            <p:ph idx="1" type="body"/>
          </p:nvPr>
        </p:nvSpPr>
        <p:spPr>
          <a:xfrm>
            <a:off x="0" y="2070201"/>
            <a:ext cx="7315200" cy="4736100"/>
          </a:xfrm>
          <a:prstGeom prst="rect">
            <a:avLst/>
          </a:prstGeom>
          <a:noFill/>
          <a:ln>
            <a:noFill/>
          </a:ln>
        </p:spPr>
        <p:txBody>
          <a:bodyPr anchorCtr="0" anchor="t" bIns="45700" lIns="91425" spcFirstLastPara="1" rIns="91425" wrap="square" tIns="45700">
            <a:noAutofit/>
          </a:bodyPr>
          <a:lstStyle/>
          <a:p>
            <a:pPr indent="0" lvl="0" marL="0" rtl="0" algn="ctr">
              <a:lnSpc>
                <a:spcPct val="110000"/>
              </a:lnSpc>
              <a:spcBef>
                <a:spcPts val="0"/>
              </a:spcBef>
              <a:spcAft>
                <a:spcPts val="0"/>
              </a:spcAft>
              <a:buClr>
                <a:schemeClr val="lt1"/>
              </a:buClr>
              <a:buSzPts val="2800"/>
              <a:buNone/>
            </a:pPr>
            <a:r>
              <a:rPr lang="en-CA" sz="2800"/>
              <a:t>{Text}</a:t>
            </a:r>
            <a:endParaRPr sz="2800"/>
          </a:p>
        </p:txBody>
      </p:sp>
      <p:sp>
        <p:nvSpPr>
          <p:cNvPr id="517" name="Google Shape;517;p72"/>
          <p:cNvSpPr txBox="1"/>
          <p:nvPr>
            <p:ph type="title"/>
          </p:nvPr>
        </p:nvSpPr>
        <p:spPr>
          <a:xfrm>
            <a:off x="207000" y="815325"/>
            <a:ext cx="6901200" cy="1379100"/>
          </a:xfrm>
          <a:prstGeom prst="rect">
            <a:avLst/>
          </a:prstGeom>
          <a:noFill/>
          <a:ln>
            <a:noFill/>
          </a:ln>
        </p:spPr>
        <p:txBody>
          <a:bodyPr anchorCtr="0" anchor="ctr" bIns="45700" lIns="91425" spcFirstLastPara="1" rIns="91425" wrap="square" tIns="45700">
            <a:noAutofit/>
          </a:bodyPr>
          <a:lstStyle/>
          <a:p>
            <a:pPr indent="0" lvl="0" marL="0" rtl="0" algn="ctr">
              <a:lnSpc>
                <a:spcPct val="110000"/>
              </a:lnSpc>
              <a:spcBef>
                <a:spcPts val="0"/>
              </a:spcBef>
              <a:spcAft>
                <a:spcPts val="0"/>
              </a:spcAft>
              <a:buClr>
                <a:schemeClr val="lt1"/>
              </a:buClr>
              <a:buSzPts val="4000"/>
              <a:buFont typeface="Century Gothic"/>
              <a:buNone/>
            </a:pPr>
            <a:r>
              <a:rPr b="1" lang="en-CA" sz="4000" u="sng"/>
              <a:t>{Title}</a:t>
            </a:r>
            <a:endParaRPr b="1" sz="4000" u="sng"/>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01" name="Shape 301"/>
        <p:cNvGrpSpPr/>
        <p:nvPr/>
      </p:nvGrpSpPr>
      <p:grpSpPr>
        <a:xfrm>
          <a:off x="0" y="0"/>
          <a:ext cx="0" cy="0"/>
          <a:chOff x="0" y="0"/>
          <a:chExt cx="0" cy="0"/>
        </a:xfrm>
      </p:grpSpPr>
      <p:sp>
        <p:nvSpPr>
          <p:cNvPr id="302" name="Google Shape;302;p40"/>
          <p:cNvSpPr txBox="1"/>
          <p:nvPr>
            <p:ph type="title"/>
          </p:nvPr>
        </p:nvSpPr>
        <p:spPr>
          <a:xfrm>
            <a:off x="-2645" y="2448292"/>
            <a:ext cx="4876800" cy="2418615"/>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2400"/>
              <a:buFont typeface="Century Gothic"/>
              <a:buNone/>
            </a:pPr>
            <a:r>
              <a:rPr lang="en-CA" sz="2400"/>
              <a:t>{Text}</a:t>
            </a:r>
            <a:endParaRPr sz="2400" cap="none">
              <a:latin typeface="Century Gothic"/>
              <a:ea typeface="Century Gothic"/>
              <a:cs typeface="Century Gothic"/>
              <a:sym typeface="Century Gothic"/>
            </a:endParaRPr>
          </a:p>
        </p:txBody>
      </p:sp>
      <p:pic>
        <p:nvPicPr>
          <p:cNvPr descr="Image result for Flowers" id="303" name="Google Shape;303;p40"/>
          <p:cNvPicPr preferRelativeResize="0"/>
          <p:nvPr/>
        </p:nvPicPr>
        <p:blipFill rotWithShape="1">
          <a:blip r:embed="rId3">
            <a:alphaModFix/>
          </a:blip>
          <a:srcRect b="0" l="48748" r="16698" t="0"/>
          <a:stretch/>
        </p:blipFill>
        <p:spPr>
          <a:xfrm>
            <a:off x="4447629" y="11"/>
            <a:ext cx="2872586" cy="7320915"/>
          </a:xfrm>
          <a:custGeom>
            <a:rect b="b" l="l" r="r" t="t"/>
            <a:pathLst>
              <a:path extrusionOk="0" h="6858000" w="6278877">
                <a:moveTo>
                  <a:pt x="45571" y="0"/>
                </a:moveTo>
                <a:lnTo>
                  <a:pt x="6278877" y="0"/>
                </a:lnTo>
                <a:lnTo>
                  <a:pt x="6278877" y="6858000"/>
                </a:lnTo>
                <a:lnTo>
                  <a:pt x="3292307" y="6858000"/>
                </a:lnTo>
                <a:lnTo>
                  <a:pt x="3181525" y="6786980"/>
                </a:lnTo>
                <a:cubicBezTo>
                  <a:pt x="1262020" y="5490189"/>
                  <a:pt x="0" y="3294101"/>
                  <a:pt x="0" y="803252"/>
                </a:cubicBezTo>
                <a:cubicBezTo>
                  <a:pt x="0" y="554167"/>
                  <a:pt x="12619" y="308030"/>
                  <a:pt x="37255" y="65445"/>
                </a:cubicBezTo>
                <a:close/>
              </a:path>
            </a:pathLst>
          </a:custGeom>
          <a:noFill/>
          <a:ln>
            <a:noFill/>
          </a:ln>
        </p:spPr>
      </p:pic>
      <p:sp>
        <p:nvSpPr>
          <p:cNvPr id="304" name="Google Shape;304;p40"/>
          <p:cNvSpPr txBox="1"/>
          <p:nvPr>
            <p:ph type="title"/>
          </p:nvPr>
        </p:nvSpPr>
        <p:spPr>
          <a:xfrm>
            <a:off x="0" y="1703100"/>
            <a:ext cx="4447500" cy="7452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3200"/>
              <a:buFont typeface="Century Gothic"/>
              <a:buNone/>
            </a:pPr>
            <a:r>
              <a:rPr lang="en-CA" sz="2800" u="sng"/>
              <a:t>{Title}</a:t>
            </a:r>
            <a:endParaRPr sz="2800" u="sng"/>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41"/>
          <p:cNvSpPr txBox="1"/>
          <p:nvPr>
            <p:ph idx="1" type="body"/>
          </p:nvPr>
        </p:nvSpPr>
        <p:spPr>
          <a:xfrm>
            <a:off x="0" y="2250901"/>
            <a:ext cx="7315200" cy="41832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Clr>
                <a:schemeClr val="lt1"/>
              </a:buClr>
              <a:buSzPts val="2800"/>
              <a:buNone/>
            </a:pPr>
            <a:r>
              <a:rPr b="1" lang="en-CA" sz="2800"/>
              <a:t>Our Father in heaven, </a:t>
            </a:r>
            <a:endParaRPr sz="2800"/>
          </a:p>
          <a:p>
            <a:pPr indent="0" lvl="0" marL="0" rtl="0" algn="ctr">
              <a:lnSpc>
                <a:spcPct val="100000"/>
              </a:lnSpc>
              <a:spcBef>
                <a:spcPts val="800"/>
              </a:spcBef>
              <a:spcAft>
                <a:spcPts val="0"/>
              </a:spcAft>
              <a:buClr>
                <a:schemeClr val="lt1"/>
              </a:buClr>
              <a:buSzPts val="2800"/>
              <a:buNone/>
            </a:pPr>
            <a:r>
              <a:rPr b="1" lang="en-CA" sz="2800"/>
              <a:t>Hallowed be Your name. </a:t>
            </a:r>
            <a:endParaRPr sz="2800"/>
          </a:p>
          <a:p>
            <a:pPr indent="0" lvl="0" marL="0" rtl="0" algn="ctr">
              <a:lnSpc>
                <a:spcPct val="100000"/>
              </a:lnSpc>
              <a:spcBef>
                <a:spcPts val="800"/>
              </a:spcBef>
              <a:spcAft>
                <a:spcPts val="0"/>
              </a:spcAft>
              <a:buClr>
                <a:schemeClr val="lt1"/>
              </a:buClr>
              <a:buSzPts val="2800"/>
              <a:buNone/>
            </a:pPr>
            <a:r>
              <a:rPr b="1" lang="en-CA" sz="2800"/>
              <a:t>Your kingdom come,</a:t>
            </a:r>
            <a:endParaRPr sz="2800"/>
          </a:p>
          <a:p>
            <a:pPr indent="0" lvl="0" marL="0" rtl="0" algn="ctr">
              <a:lnSpc>
                <a:spcPct val="100000"/>
              </a:lnSpc>
              <a:spcBef>
                <a:spcPts val="800"/>
              </a:spcBef>
              <a:spcAft>
                <a:spcPts val="0"/>
              </a:spcAft>
              <a:buClr>
                <a:schemeClr val="lt1"/>
              </a:buClr>
              <a:buSzPts val="2800"/>
              <a:buNone/>
            </a:pPr>
            <a:r>
              <a:rPr b="1" lang="en-CA" sz="2800"/>
              <a:t>Your will be done,</a:t>
            </a:r>
            <a:endParaRPr sz="2800"/>
          </a:p>
          <a:p>
            <a:pPr indent="0" lvl="0" marL="0" rtl="0" algn="ctr">
              <a:lnSpc>
                <a:spcPct val="100000"/>
              </a:lnSpc>
              <a:spcBef>
                <a:spcPts val="800"/>
              </a:spcBef>
              <a:spcAft>
                <a:spcPts val="0"/>
              </a:spcAft>
              <a:buClr>
                <a:schemeClr val="lt1"/>
              </a:buClr>
              <a:buSzPts val="2800"/>
              <a:buNone/>
            </a:pPr>
            <a:r>
              <a:rPr b="1" lang="en-CA" sz="2800"/>
              <a:t>On Earth as it is in heaven.</a:t>
            </a:r>
            <a:endParaRPr sz="2800"/>
          </a:p>
          <a:p>
            <a:pPr indent="0" lvl="0" marL="0" rtl="0" algn="ctr">
              <a:lnSpc>
                <a:spcPct val="100000"/>
              </a:lnSpc>
              <a:spcBef>
                <a:spcPts val="800"/>
              </a:spcBef>
              <a:spcAft>
                <a:spcPts val="0"/>
              </a:spcAft>
              <a:buClr>
                <a:schemeClr val="lt1"/>
              </a:buClr>
              <a:buSzPts val="2800"/>
              <a:buNone/>
            </a:pPr>
            <a:r>
              <a:rPr b="1" lang="en-CA" sz="2800"/>
              <a:t>Give us this day our daily bread.</a:t>
            </a:r>
            <a:endParaRPr sz="2800"/>
          </a:p>
          <a:p>
            <a:pPr indent="0" lvl="0" marL="0" rtl="0" algn="l">
              <a:lnSpc>
                <a:spcPct val="100000"/>
              </a:lnSpc>
              <a:spcBef>
                <a:spcPts val="800"/>
              </a:spcBef>
              <a:spcAft>
                <a:spcPts val="0"/>
              </a:spcAft>
              <a:buClr>
                <a:schemeClr val="lt1"/>
              </a:buClr>
              <a:buSzPts val="2480"/>
              <a:buNone/>
            </a:pPr>
            <a:r>
              <a:t/>
            </a:r>
            <a:endParaRPr sz="2480"/>
          </a:p>
        </p:txBody>
      </p:sp>
      <p:sp>
        <p:nvSpPr>
          <p:cNvPr id="310" name="Google Shape;310;p41"/>
          <p:cNvSpPr txBox="1"/>
          <p:nvPr>
            <p:ph type="title"/>
          </p:nvPr>
        </p:nvSpPr>
        <p:spPr>
          <a:xfrm>
            <a:off x="0" y="1398708"/>
            <a:ext cx="7315200" cy="852183"/>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FFFFFF"/>
              </a:buClr>
              <a:buSzPts val="4400"/>
              <a:buFont typeface="Century Gothic"/>
              <a:buNone/>
            </a:pPr>
            <a:r>
              <a:rPr b="1" lang="en-CA" sz="4400" u="sng">
                <a:solidFill>
                  <a:srgbClr val="FFFFFF"/>
                </a:solidFill>
              </a:rPr>
              <a:t>THE LORD’S PRAYER</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42"/>
          <p:cNvSpPr txBox="1"/>
          <p:nvPr>
            <p:ph idx="1" type="body"/>
          </p:nvPr>
        </p:nvSpPr>
        <p:spPr>
          <a:xfrm>
            <a:off x="0" y="2250902"/>
            <a:ext cx="7315200" cy="44679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Clr>
                <a:schemeClr val="dk1"/>
              </a:buClr>
              <a:buSzPts val="1100"/>
              <a:buFont typeface="Arial"/>
              <a:buNone/>
            </a:pPr>
            <a:r>
              <a:rPr b="1" lang="en-CA" sz="2800">
                <a:solidFill>
                  <a:srgbClr val="FFFFFF"/>
                </a:solidFill>
              </a:rPr>
              <a:t>And forgive us our debts,</a:t>
            </a:r>
            <a:endParaRPr b="1" sz="2800">
              <a:solidFill>
                <a:srgbClr val="FFFFFF"/>
              </a:solidFill>
            </a:endParaRPr>
          </a:p>
          <a:p>
            <a:pPr indent="0" lvl="0" marL="0" rtl="0" algn="ctr">
              <a:lnSpc>
                <a:spcPct val="100000"/>
              </a:lnSpc>
              <a:spcBef>
                <a:spcPts val="800"/>
              </a:spcBef>
              <a:spcAft>
                <a:spcPts val="0"/>
              </a:spcAft>
              <a:buClr>
                <a:schemeClr val="dk1"/>
              </a:buClr>
              <a:buSzPts val="1100"/>
              <a:buFont typeface="Arial"/>
              <a:buNone/>
            </a:pPr>
            <a:r>
              <a:rPr b="1" lang="en-CA" sz="2800">
                <a:solidFill>
                  <a:srgbClr val="FFFFFF"/>
                </a:solidFill>
              </a:rPr>
              <a:t>as we also have forgiven our debtors.</a:t>
            </a:r>
            <a:endParaRPr b="1" sz="2800">
              <a:solidFill>
                <a:srgbClr val="FFFFFF"/>
              </a:solidFill>
            </a:endParaRPr>
          </a:p>
          <a:p>
            <a:pPr indent="0" lvl="0" marL="0" rtl="0" algn="ctr">
              <a:lnSpc>
                <a:spcPct val="100000"/>
              </a:lnSpc>
              <a:spcBef>
                <a:spcPts val="800"/>
              </a:spcBef>
              <a:spcAft>
                <a:spcPts val="0"/>
              </a:spcAft>
              <a:buClr>
                <a:schemeClr val="dk1"/>
              </a:buClr>
              <a:buSzPts val="1100"/>
              <a:buFont typeface="Arial"/>
              <a:buNone/>
            </a:pPr>
            <a:r>
              <a:rPr b="1" lang="en-CA" sz="2800">
                <a:solidFill>
                  <a:srgbClr val="FFFFFF"/>
                </a:solidFill>
              </a:rPr>
              <a:t>And lead us not into temptation,</a:t>
            </a:r>
            <a:endParaRPr b="1" sz="2800">
              <a:solidFill>
                <a:srgbClr val="FFFFFF"/>
              </a:solidFill>
            </a:endParaRPr>
          </a:p>
          <a:p>
            <a:pPr indent="0" lvl="0" marL="0" rtl="0" algn="ctr">
              <a:lnSpc>
                <a:spcPct val="100000"/>
              </a:lnSpc>
              <a:spcBef>
                <a:spcPts val="800"/>
              </a:spcBef>
              <a:spcAft>
                <a:spcPts val="0"/>
              </a:spcAft>
              <a:buClr>
                <a:schemeClr val="dk1"/>
              </a:buClr>
              <a:buSzPts val="1100"/>
              <a:buFont typeface="Arial"/>
              <a:buNone/>
            </a:pPr>
            <a:r>
              <a:rPr b="1" lang="en-CA" sz="2800">
                <a:solidFill>
                  <a:srgbClr val="FFFFFF"/>
                </a:solidFill>
              </a:rPr>
              <a:t>but deliver us from evil.</a:t>
            </a:r>
            <a:endParaRPr b="1" sz="2800">
              <a:solidFill>
                <a:srgbClr val="FFFFFF"/>
              </a:solidFill>
            </a:endParaRPr>
          </a:p>
          <a:p>
            <a:pPr indent="0" lvl="0" marL="0" rtl="0" algn="ctr">
              <a:lnSpc>
                <a:spcPct val="100000"/>
              </a:lnSpc>
              <a:spcBef>
                <a:spcPts val="800"/>
              </a:spcBef>
              <a:spcAft>
                <a:spcPts val="0"/>
              </a:spcAft>
              <a:buClr>
                <a:schemeClr val="dk1"/>
              </a:buClr>
              <a:buSzPts val="1100"/>
              <a:buFont typeface="Arial"/>
              <a:buNone/>
            </a:pPr>
            <a:r>
              <a:rPr b="1" lang="en-CA" sz="2800">
                <a:solidFill>
                  <a:srgbClr val="FFFFFF"/>
                </a:solidFill>
              </a:rPr>
              <a:t>For Yours is the kingdom, the power,</a:t>
            </a:r>
            <a:endParaRPr b="1" sz="2800">
              <a:solidFill>
                <a:srgbClr val="FFFFFF"/>
              </a:solidFill>
            </a:endParaRPr>
          </a:p>
          <a:p>
            <a:pPr indent="0" lvl="0" marL="0" rtl="0" algn="ctr">
              <a:lnSpc>
                <a:spcPct val="100000"/>
              </a:lnSpc>
              <a:spcBef>
                <a:spcPts val="800"/>
              </a:spcBef>
              <a:spcAft>
                <a:spcPts val="0"/>
              </a:spcAft>
              <a:buClr>
                <a:schemeClr val="dk1"/>
              </a:buClr>
              <a:buSzPts val="1100"/>
              <a:buFont typeface="Arial"/>
              <a:buNone/>
            </a:pPr>
            <a:r>
              <a:rPr b="1" lang="en-CA" sz="2800">
                <a:solidFill>
                  <a:srgbClr val="FFFFFF"/>
                </a:solidFill>
              </a:rPr>
              <a:t> the glory, forever.</a:t>
            </a:r>
            <a:endParaRPr b="1" sz="2800">
              <a:solidFill>
                <a:srgbClr val="FFFFFF"/>
              </a:solidFill>
            </a:endParaRPr>
          </a:p>
          <a:p>
            <a:pPr indent="0" lvl="0" marL="0" rtl="0" algn="ctr">
              <a:lnSpc>
                <a:spcPct val="100000"/>
              </a:lnSpc>
              <a:spcBef>
                <a:spcPts val="800"/>
              </a:spcBef>
              <a:spcAft>
                <a:spcPts val="0"/>
              </a:spcAft>
              <a:buClr>
                <a:schemeClr val="dk1"/>
              </a:buClr>
              <a:buSzPts val="1100"/>
              <a:buFont typeface="Arial"/>
              <a:buNone/>
            </a:pPr>
            <a:r>
              <a:rPr b="1" lang="en-CA" sz="2800">
                <a:solidFill>
                  <a:srgbClr val="FFFFFF"/>
                </a:solidFill>
              </a:rPr>
              <a:t>Amen</a:t>
            </a:r>
            <a:endParaRPr b="1" sz="2800">
              <a:solidFill>
                <a:srgbClr val="FFFFFF"/>
              </a:solidFill>
            </a:endParaRPr>
          </a:p>
          <a:p>
            <a:pPr indent="0" lvl="0" marL="0" rtl="0" algn="ctr">
              <a:lnSpc>
                <a:spcPct val="100000"/>
              </a:lnSpc>
              <a:spcBef>
                <a:spcPts val="800"/>
              </a:spcBef>
              <a:spcAft>
                <a:spcPts val="0"/>
              </a:spcAft>
              <a:buClr>
                <a:schemeClr val="lt1"/>
              </a:buClr>
              <a:buSzPts val="2800"/>
              <a:buNone/>
            </a:pPr>
            <a:r>
              <a:t/>
            </a:r>
            <a:endParaRPr b="1" sz="2800"/>
          </a:p>
          <a:p>
            <a:pPr indent="0" lvl="0" marL="0" rtl="0" algn="l">
              <a:lnSpc>
                <a:spcPct val="100000"/>
              </a:lnSpc>
              <a:spcBef>
                <a:spcPts val="800"/>
              </a:spcBef>
              <a:spcAft>
                <a:spcPts val="0"/>
              </a:spcAft>
              <a:buClr>
                <a:schemeClr val="lt1"/>
              </a:buClr>
              <a:buSzPts val="2480"/>
              <a:buNone/>
            </a:pPr>
            <a:r>
              <a:t/>
            </a:r>
            <a:endParaRPr sz="2800"/>
          </a:p>
        </p:txBody>
      </p:sp>
      <p:sp>
        <p:nvSpPr>
          <p:cNvPr id="316" name="Google Shape;316;p42"/>
          <p:cNvSpPr txBox="1"/>
          <p:nvPr>
            <p:ph type="title"/>
          </p:nvPr>
        </p:nvSpPr>
        <p:spPr>
          <a:xfrm>
            <a:off x="0" y="1398708"/>
            <a:ext cx="7315200" cy="8523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FFFFFF"/>
              </a:buClr>
              <a:buSzPts val="4400"/>
              <a:buFont typeface="Century Gothic"/>
              <a:buNone/>
            </a:pPr>
            <a:r>
              <a:rPr b="1" lang="en-CA" sz="4400" u="sng">
                <a:solidFill>
                  <a:srgbClr val="FFFFFF"/>
                </a:solidFill>
              </a:rPr>
              <a:t>THE LORD’S PRAYER</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20" name="Shape 320"/>
        <p:cNvGrpSpPr/>
        <p:nvPr/>
      </p:nvGrpSpPr>
      <p:grpSpPr>
        <a:xfrm>
          <a:off x="0" y="0"/>
          <a:ext cx="0" cy="0"/>
          <a:chOff x="0" y="0"/>
          <a:chExt cx="0" cy="0"/>
        </a:xfrm>
      </p:grpSpPr>
      <p:sp>
        <p:nvSpPr>
          <p:cNvPr id="321" name="Google Shape;321;p43"/>
          <p:cNvSpPr txBox="1"/>
          <p:nvPr>
            <p:ph type="ctrTitle"/>
          </p:nvPr>
        </p:nvSpPr>
        <p:spPr>
          <a:xfrm>
            <a:off x="0" y="2584094"/>
            <a:ext cx="7315200" cy="160500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Clr>
                <a:srgbClr val="FFFFFF"/>
              </a:buClr>
              <a:buSzPts val="7467"/>
              <a:buFont typeface="Century Gothic"/>
              <a:buNone/>
            </a:pPr>
            <a:r>
              <a:rPr b="1" lang="en-CA" sz="5400">
                <a:solidFill>
                  <a:srgbClr val="FFFFFF"/>
                </a:solidFill>
              </a:rPr>
              <a:t>HOLY COMMUNION</a:t>
            </a:r>
            <a:endParaRPr sz="54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44"/>
          <p:cNvSpPr txBox="1"/>
          <p:nvPr>
            <p:ph type="title"/>
          </p:nvPr>
        </p:nvSpPr>
        <p:spPr>
          <a:xfrm>
            <a:off x="204198" y="1108900"/>
            <a:ext cx="5692500" cy="620700"/>
          </a:xfrm>
          <a:prstGeom prst="rect">
            <a:avLst/>
          </a:prstGeom>
          <a:noFill/>
          <a:ln>
            <a:noFill/>
          </a:ln>
        </p:spPr>
        <p:txBody>
          <a:bodyPr anchorCtr="0" anchor="b" bIns="45700" lIns="91425" spcFirstLastPara="1" rIns="91425" wrap="square" tIns="45700">
            <a:noAutofit/>
          </a:bodyPr>
          <a:lstStyle/>
          <a:p>
            <a:pPr indent="0" lvl="0" marL="0" rtl="0" algn="l">
              <a:lnSpc>
                <a:spcPct val="105000"/>
              </a:lnSpc>
              <a:spcBef>
                <a:spcPts val="0"/>
              </a:spcBef>
              <a:spcAft>
                <a:spcPts val="0"/>
              </a:spcAft>
              <a:buClr>
                <a:schemeClr val="lt1"/>
              </a:buClr>
              <a:buSzPts val="3840"/>
              <a:buFont typeface="Century Gothic"/>
              <a:buNone/>
            </a:pPr>
            <a:r>
              <a:rPr b="1" lang="en-CA" u="sng"/>
              <a:t>1 CORINTHIANS 11:23-29</a:t>
            </a:r>
            <a:endParaRPr b="1" u="sng"/>
          </a:p>
        </p:txBody>
      </p:sp>
      <p:sp>
        <p:nvSpPr>
          <p:cNvPr id="327" name="Google Shape;327;p44"/>
          <p:cNvSpPr txBox="1"/>
          <p:nvPr>
            <p:ph idx="1" type="body"/>
          </p:nvPr>
        </p:nvSpPr>
        <p:spPr>
          <a:xfrm>
            <a:off x="204200" y="1794300"/>
            <a:ext cx="7011300" cy="4101600"/>
          </a:xfrm>
          <a:prstGeom prst="rect">
            <a:avLst/>
          </a:prstGeom>
          <a:noFill/>
          <a:ln>
            <a:noFill/>
          </a:ln>
        </p:spPr>
        <p:txBody>
          <a:bodyPr anchorCtr="0" anchor="t" bIns="45700" lIns="91425" spcFirstLastPara="1" rIns="91425" wrap="square" tIns="45700">
            <a:noAutofit/>
          </a:bodyPr>
          <a:lstStyle/>
          <a:p>
            <a:pPr indent="0" lvl="0" marL="0" rtl="0" algn="l">
              <a:lnSpc>
                <a:spcPct val="105000"/>
              </a:lnSpc>
              <a:spcBef>
                <a:spcPts val="0"/>
              </a:spcBef>
              <a:spcAft>
                <a:spcPts val="0"/>
              </a:spcAft>
              <a:buClr>
                <a:schemeClr val="lt1"/>
              </a:buClr>
              <a:buSzPts val="2300"/>
              <a:buNone/>
            </a:pPr>
            <a:r>
              <a:rPr b="1" baseline="30000" lang="en-CA" sz="2200"/>
              <a:t>23</a:t>
            </a:r>
            <a:r>
              <a:rPr lang="en-CA" sz="2200"/>
              <a:t>  For I received from the Lord what I also</a:t>
            </a:r>
            <a:endParaRPr sz="2200"/>
          </a:p>
          <a:p>
            <a:pPr indent="0" lvl="0" marL="0" rtl="0" algn="l">
              <a:lnSpc>
                <a:spcPct val="105000"/>
              </a:lnSpc>
              <a:spcBef>
                <a:spcPts val="0"/>
              </a:spcBef>
              <a:spcAft>
                <a:spcPts val="0"/>
              </a:spcAft>
              <a:buClr>
                <a:schemeClr val="lt1"/>
              </a:buClr>
              <a:buSzPts val="2300"/>
              <a:buNone/>
            </a:pPr>
            <a:r>
              <a:rPr b="1" baseline="30000" lang="en-CA" sz="2200"/>
              <a:t> </a:t>
            </a:r>
            <a:r>
              <a:rPr lang="en-CA" sz="2200"/>
              <a:t>    delivered to you, that the Lord Jesus on the</a:t>
            </a:r>
            <a:endParaRPr sz="2200"/>
          </a:p>
          <a:p>
            <a:pPr indent="0" lvl="0" marL="0" rtl="0" algn="l">
              <a:lnSpc>
                <a:spcPct val="105000"/>
              </a:lnSpc>
              <a:spcBef>
                <a:spcPts val="0"/>
              </a:spcBef>
              <a:spcAft>
                <a:spcPts val="0"/>
              </a:spcAft>
              <a:buClr>
                <a:schemeClr val="lt1"/>
              </a:buClr>
              <a:buSzPts val="2300"/>
              <a:buNone/>
            </a:pPr>
            <a:r>
              <a:rPr b="1" baseline="30000" lang="en-CA" sz="2200"/>
              <a:t> </a:t>
            </a:r>
            <a:r>
              <a:rPr lang="en-CA" sz="2200"/>
              <a:t>    night when he was betrayed took bread,</a:t>
            </a:r>
            <a:endParaRPr sz="2200"/>
          </a:p>
          <a:p>
            <a:pPr indent="0" lvl="0" marL="0" rtl="0" algn="l">
              <a:lnSpc>
                <a:spcPct val="105000"/>
              </a:lnSpc>
              <a:spcBef>
                <a:spcPts val="800"/>
              </a:spcBef>
              <a:spcAft>
                <a:spcPts val="0"/>
              </a:spcAft>
              <a:buClr>
                <a:schemeClr val="lt1"/>
              </a:buClr>
              <a:buSzPts val="2300"/>
              <a:buNone/>
            </a:pPr>
            <a:r>
              <a:rPr b="1" baseline="30000" lang="en-CA" sz="2200"/>
              <a:t>24</a:t>
            </a:r>
            <a:r>
              <a:rPr lang="en-CA" sz="2200"/>
              <a:t>  and when he had given thanks, he broke it,</a:t>
            </a:r>
            <a:endParaRPr sz="2200"/>
          </a:p>
          <a:p>
            <a:pPr indent="0" lvl="0" marL="0" rtl="0" algn="l">
              <a:lnSpc>
                <a:spcPct val="105000"/>
              </a:lnSpc>
              <a:spcBef>
                <a:spcPts val="0"/>
              </a:spcBef>
              <a:spcAft>
                <a:spcPts val="0"/>
              </a:spcAft>
              <a:buClr>
                <a:schemeClr val="lt1"/>
              </a:buClr>
              <a:buSzPts val="2300"/>
              <a:buNone/>
            </a:pPr>
            <a:r>
              <a:rPr b="1" baseline="30000" lang="en-CA" sz="2200"/>
              <a:t> </a:t>
            </a:r>
            <a:r>
              <a:rPr lang="en-CA" sz="2200"/>
              <a:t>    and said, “This is my body, which is for you.</a:t>
            </a:r>
            <a:endParaRPr sz="2200"/>
          </a:p>
          <a:p>
            <a:pPr indent="0" lvl="0" marL="0" rtl="0" algn="l">
              <a:lnSpc>
                <a:spcPct val="105000"/>
              </a:lnSpc>
              <a:spcBef>
                <a:spcPts val="0"/>
              </a:spcBef>
              <a:spcAft>
                <a:spcPts val="0"/>
              </a:spcAft>
              <a:buClr>
                <a:schemeClr val="lt1"/>
              </a:buClr>
              <a:buSzPts val="2300"/>
              <a:buNone/>
            </a:pPr>
            <a:r>
              <a:rPr b="1" baseline="30000" lang="en-CA" sz="2200"/>
              <a:t> </a:t>
            </a:r>
            <a:r>
              <a:rPr lang="en-CA" sz="2200"/>
              <a:t>    Do this in remembrance of me.”</a:t>
            </a:r>
            <a:endParaRPr sz="2200"/>
          </a:p>
          <a:p>
            <a:pPr indent="0" lvl="0" marL="0" rtl="0" algn="l">
              <a:lnSpc>
                <a:spcPct val="105000"/>
              </a:lnSpc>
              <a:spcBef>
                <a:spcPts val="800"/>
              </a:spcBef>
              <a:spcAft>
                <a:spcPts val="0"/>
              </a:spcAft>
              <a:buClr>
                <a:schemeClr val="lt1"/>
              </a:buClr>
              <a:buSzPts val="2300"/>
              <a:buNone/>
            </a:pPr>
            <a:r>
              <a:rPr b="1" baseline="30000" lang="en-CA" sz="2200"/>
              <a:t>25</a:t>
            </a:r>
            <a:r>
              <a:rPr lang="en-CA" sz="2200"/>
              <a:t>  In the same way also he took the cup, after</a:t>
            </a:r>
            <a:endParaRPr sz="2200"/>
          </a:p>
          <a:p>
            <a:pPr indent="0" lvl="0" marL="0" rtl="0" algn="l">
              <a:lnSpc>
                <a:spcPct val="105000"/>
              </a:lnSpc>
              <a:spcBef>
                <a:spcPts val="0"/>
              </a:spcBef>
              <a:spcAft>
                <a:spcPts val="0"/>
              </a:spcAft>
              <a:buClr>
                <a:schemeClr val="lt1"/>
              </a:buClr>
              <a:buSzPts val="2300"/>
              <a:buNone/>
            </a:pPr>
            <a:r>
              <a:rPr b="1" baseline="30000" lang="en-CA" sz="2200"/>
              <a:t> </a:t>
            </a:r>
            <a:r>
              <a:rPr lang="en-CA" sz="2200"/>
              <a:t>    supper, saying, “This cup is the new</a:t>
            </a:r>
            <a:endParaRPr sz="2200"/>
          </a:p>
          <a:p>
            <a:pPr indent="0" lvl="0" marL="0" rtl="0" algn="l">
              <a:lnSpc>
                <a:spcPct val="105000"/>
              </a:lnSpc>
              <a:spcBef>
                <a:spcPts val="0"/>
              </a:spcBef>
              <a:spcAft>
                <a:spcPts val="0"/>
              </a:spcAft>
              <a:buClr>
                <a:schemeClr val="lt1"/>
              </a:buClr>
              <a:buSzPts val="2300"/>
              <a:buNone/>
            </a:pPr>
            <a:r>
              <a:rPr b="1" baseline="30000" lang="en-CA" sz="2200"/>
              <a:t> </a:t>
            </a:r>
            <a:r>
              <a:rPr lang="en-CA" sz="2200"/>
              <a:t>    covenant in my blood. Do this, as often as</a:t>
            </a:r>
            <a:endParaRPr sz="2200"/>
          </a:p>
          <a:p>
            <a:pPr indent="0" lvl="0" marL="0" rtl="0" algn="l">
              <a:lnSpc>
                <a:spcPct val="105000"/>
              </a:lnSpc>
              <a:spcBef>
                <a:spcPts val="0"/>
              </a:spcBef>
              <a:spcAft>
                <a:spcPts val="0"/>
              </a:spcAft>
              <a:buClr>
                <a:schemeClr val="lt1"/>
              </a:buClr>
              <a:buSzPts val="2300"/>
              <a:buNone/>
            </a:pPr>
            <a:r>
              <a:rPr b="1" baseline="30000" lang="en-CA" sz="2200"/>
              <a:t> </a:t>
            </a:r>
            <a:r>
              <a:rPr lang="en-CA" sz="2200"/>
              <a:t>    you drink it, in remembrance of me.”</a:t>
            </a:r>
            <a:endParaRPr sz="2200"/>
          </a:p>
          <a:p>
            <a:pPr indent="0" lvl="0" marL="0" rtl="0" algn="l">
              <a:lnSpc>
                <a:spcPct val="105000"/>
              </a:lnSpc>
              <a:spcBef>
                <a:spcPts val="0"/>
              </a:spcBef>
              <a:spcAft>
                <a:spcPts val="0"/>
              </a:spcAft>
              <a:buClr>
                <a:schemeClr val="lt1"/>
              </a:buClr>
              <a:buSzPts val="2300"/>
              <a:buNone/>
            </a:pPr>
            <a:r>
              <a:t/>
            </a:r>
            <a:endParaRPr sz="22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45"/>
          <p:cNvSpPr txBox="1"/>
          <p:nvPr>
            <p:ph type="title"/>
          </p:nvPr>
        </p:nvSpPr>
        <p:spPr>
          <a:xfrm>
            <a:off x="204196" y="1108900"/>
            <a:ext cx="6735300" cy="620700"/>
          </a:xfrm>
          <a:prstGeom prst="rect">
            <a:avLst/>
          </a:prstGeom>
          <a:noFill/>
          <a:ln>
            <a:noFill/>
          </a:ln>
        </p:spPr>
        <p:txBody>
          <a:bodyPr anchorCtr="0" anchor="b" bIns="45700" lIns="91425" spcFirstLastPara="1" rIns="91425" wrap="square" tIns="45700">
            <a:noAutofit/>
          </a:bodyPr>
          <a:lstStyle/>
          <a:p>
            <a:pPr indent="0" lvl="0" marL="0" rtl="0" algn="l">
              <a:lnSpc>
                <a:spcPct val="105000"/>
              </a:lnSpc>
              <a:spcBef>
                <a:spcPts val="0"/>
              </a:spcBef>
              <a:spcAft>
                <a:spcPts val="0"/>
              </a:spcAft>
              <a:buClr>
                <a:schemeClr val="lt1"/>
              </a:buClr>
              <a:buSzPts val="3840"/>
              <a:buFont typeface="Century Gothic"/>
              <a:buNone/>
            </a:pPr>
            <a:r>
              <a:rPr b="1" lang="en-CA" u="sng"/>
              <a:t>1 CORINTHIANS 11:23-29</a:t>
            </a:r>
            <a:endParaRPr b="1" u="sng"/>
          </a:p>
        </p:txBody>
      </p:sp>
      <p:sp>
        <p:nvSpPr>
          <p:cNvPr id="333" name="Google Shape;333;p45"/>
          <p:cNvSpPr txBox="1"/>
          <p:nvPr>
            <p:ph idx="1" type="body"/>
          </p:nvPr>
        </p:nvSpPr>
        <p:spPr>
          <a:xfrm>
            <a:off x="204200" y="1794300"/>
            <a:ext cx="7011300" cy="4101600"/>
          </a:xfrm>
          <a:prstGeom prst="rect">
            <a:avLst/>
          </a:prstGeom>
          <a:noFill/>
          <a:ln>
            <a:noFill/>
          </a:ln>
        </p:spPr>
        <p:txBody>
          <a:bodyPr anchorCtr="0" anchor="t" bIns="45700" lIns="91425" spcFirstLastPara="1" rIns="91425" wrap="square" tIns="45700">
            <a:noAutofit/>
          </a:bodyPr>
          <a:lstStyle/>
          <a:p>
            <a:pPr indent="0" lvl="0" marL="0" rtl="0" algn="l">
              <a:lnSpc>
                <a:spcPct val="105000"/>
              </a:lnSpc>
              <a:spcBef>
                <a:spcPts val="0"/>
              </a:spcBef>
              <a:spcAft>
                <a:spcPts val="0"/>
              </a:spcAft>
              <a:buClr>
                <a:schemeClr val="lt1"/>
              </a:buClr>
              <a:buSzPts val="2300"/>
              <a:buNone/>
            </a:pPr>
            <a:r>
              <a:rPr b="1" baseline="30000" lang="en-CA" sz="2200"/>
              <a:t>26</a:t>
            </a:r>
            <a:r>
              <a:rPr lang="en-CA" sz="2200"/>
              <a:t>  For as often as you eat this bread and drink</a:t>
            </a:r>
            <a:endParaRPr sz="2200"/>
          </a:p>
          <a:p>
            <a:pPr indent="0" lvl="0" marL="0" rtl="0" algn="l">
              <a:lnSpc>
                <a:spcPct val="105000"/>
              </a:lnSpc>
              <a:spcBef>
                <a:spcPts val="0"/>
              </a:spcBef>
              <a:spcAft>
                <a:spcPts val="0"/>
              </a:spcAft>
              <a:buClr>
                <a:schemeClr val="lt1"/>
              </a:buClr>
              <a:buSzPts val="2300"/>
              <a:buNone/>
            </a:pPr>
            <a:r>
              <a:rPr b="1" baseline="30000" lang="en-CA" sz="2200"/>
              <a:t> </a:t>
            </a:r>
            <a:r>
              <a:rPr lang="en-CA" sz="2200"/>
              <a:t>    the cup, you proclaim the Lord’s death until</a:t>
            </a:r>
            <a:endParaRPr sz="2200"/>
          </a:p>
          <a:p>
            <a:pPr indent="0" lvl="0" marL="0" rtl="0" algn="l">
              <a:lnSpc>
                <a:spcPct val="105000"/>
              </a:lnSpc>
              <a:spcBef>
                <a:spcPts val="0"/>
              </a:spcBef>
              <a:spcAft>
                <a:spcPts val="0"/>
              </a:spcAft>
              <a:buClr>
                <a:schemeClr val="lt1"/>
              </a:buClr>
              <a:buSzPts val="2300"/>
              <a:buNone/>
            </a:pPr>
            <a:r>
              <a:rPr b="1" baseline="30000" lang="en-CA" sz="2200"/>
              <a:t> </a:t>
            </a:r>
            <a:r>
              <a:rPr lang="en-CA" sz="2200"/>
              <a:t>    he comes.</a:t>
            </a:r>
            <a:endParaRPr sz="2200"/>
          </a:p>
          <a:p>
            <a:pPr indent="0" lvl="0" marL="0" rtl="0" algn="l">
              <a:lnSpc>
                <a:spcPct val="105000"/>
              </a:lnSpc>
              <a:spcBef>
                <a:spcPts val="800"/>
              </a:spcBef>
              <a:spcAft>
                <a:spcPts val="0"/>
              </a:spcAft>
              <a:buClr>
                <a:schemeClr val="lt1"/>
              </a:buClr>
              <a:buSzPts val="2300"/>
              <a:buNone/>
            </a:pPr>
            <a:r>
              <a:rPr b="1" baseline="30000" lang="en-CA" sz="2200"/>
              <a:t>27</a:t>
            </a:r>
            <a:r>
              <a:rPr lang="en-CA" sz="2200"/>
              <a:t>  Whoever, therefore, eats the bread or drinks</a:t>
            </a:r>
            <a:endParaRPr sz="2200"/>
          </a:p>
          <a:p>
            <a:pPr indent="0" lvl="0" marL="0" rtl="0" algn="l">
              <a:lnSpc>
                <a:spcPct val="105000"/>
              </a:lnSpc>
              <a:spcBef>
                <a:spcPts val="0"/>
              </a:spcBef>
              <a:spcAft>
                <a:spcPts val="0"/>
              </a:spcAft>
              <a:buClr>
                <a:schemeClr val="lt1"/>
              </a:buClr>
              <a:buSzPts val="2300"/>
              <a:buNone/>
            </a:pPr>
            <a:r>
              <a:rPr b="1" baseline="30000" lang="en-CA" sz="2200"/>
              <a:t> </a:t>
            </a:r>
            <a:r>
              <a:rPr lang="en-CA" sz="2200"/>
              <a:t>    the cup of the Lord in an unworthy manner</a:t>
            </a:r>
            <a:endParaRPr sz="2200"/>
          </a:p>
          <a:p>
            <a:pPr indent="0" lvl="0" marL="0" rtl="0" algn="l">
              <a:lnSpc>
                <a:spcPct val="105000"/>
              </a:lnSpc>
              <a:spcBef>
                <a:spcPts val="0"/>
              </a:spcBef>
              <a:spcAft>
                <a:spcPts val="0"/>
              </a:spcAft>
              <a:buClr>
                <a:schemeClr val="lt1"/>
              </a:buClr>
              <a:buSzPts val="2300"/>
              <a:buNone/>
            </a:pPr>
            <a:r>
              <a:rPr b="1" baseline="30000" lang="en-CA" sz="2200"/>
              <a:t> </a:t>
            </a:r>
            <a:r>
              <a:rPr lang="en-CA" sz="2200"/>
              <a:t>    will be guilty concerning the body and blood</a:t>
            </a:r>
            <a:endParaRPr sz="2200"/>
          </a:p>
          <a:p>
            <a:pPr indent="0" lvl="0" marL="0" rtl="0" algn="l">
              <a:lnSpc>
                <a:spcPct val="105000"/>
              </a:lnSpc>
              <a:spcBef>
                <a:spcPts val="0"/>
              </a:spcBef>
              <a:spcAft>
                <a:spcPts val="0"/>
              </a:spcAft>
              <a:buClr>
                <a:schemeClr val="lt1"/>
              </a:buClr>
              <a:buSzPts val="2300"/>
              <a:buNone/>
            </a:pPr>
            <a:r>
              <a:rPr b="1" baseline="30000" lang="en-CA" sz="2200"/>
              <a:t> </a:t>
            </a:r>
            <a:r>
              <a:rPr lang="en-CA" sz="2200"/>
              <a:t>    of the Lord.</a:t>
            </a:r>
            <a:endParaRPr sz="2200"/>
          </a:p>
          <a:p>
            <a:pPr indent="0" lvl="0" marL="0" rtl="0" algn="l">
              <a:lnSpc>
                <a:spcPct val="105000"/>
              </a:lnSpc>
              <a:spcBef>
                <a:spcPts val="800"/>
              </a:spcBef>
              <a:spcAft>
                <a:spcPts val="0"/>
              </a:spcAft>
              <a:buClr>
                <a:schemeClr val="lt1"/>
              </a:buClr>
              <a:buSzPts val="2300"/>
              <a:buNone/>
            </a:pPr>
            <a:r>
              <a:rPr b="1" baseline="30000" lang="en-CA" sz="2200"/>
              <a:t>28</a:t>
            </a:r>
            <a:r>
              <a:rPr lang="en-CA" sz="2200"/>
              <a:t>  Let a person examine himself, then, and so</a:t>
            </a:r>
            <a:endParaRPr sz="2200"/>
          </a:p>
          <a:p>
            <a:pPr indent="0" lvl="0" marL="0" rtl="0" algn="l">
              <a:lnSpc>
                <a:spcPct val="105000"/>
              </a:lnSpc>
              <a:spcBef>
                <a:spcPts val="0"/>
              </a:spcBef>
              <a:spcAft>
                <a:spcPts val="0"/>
              </a:spcAft>
              <a:buClr>
                <a:schemeClr val="lt1"/>
              </a:buClr>
              <a:buSzPts val="2300"/>
              <a:buNone/>
            </a:pPr>
            <a:r>
              <a:rPr b="1" baseline="30000" lang="en-CA" sz="2200"/>
              <a:t> </a:t>
            </a:r>
            <a:r>
              <a:rPr lang="en-CA" sz="2200"/>
              <a:t>    eat of the bread and drink of the cup.</a:t>
            </a:r>
            <a:endParaRPr sz="2200"/>
          </a:p>
          <a:p>
            <a:pPr indent="0" lvl="0" marL="0" rtl="0" algn="l">
              <a:lnSpc>
                <a:spcPct val="105000"/>
              </a:lnSpc>
              <a:spcBef>
                <a:spcPts val="800"/>
              </a:spcBef>
              <a:spcAft>
                <a:spcPts val="0"/>
              </a:spcAft>
              <a:buClr>
                <a:schemeClr val="lt1"/>
              </a:buClr>
              <a:buSzPts val="2300"/>
              <a:buNone/>
            </a:pPr>
            <a:r>
              <a:rPr b="1" baseline="30000" lang="en-CA" sz="2200"/>
              <a:t>29</a:t>
            </a:r>
            <a:r>
              <a:rPr lang="en-CA" sz="2200"/>
              <a:t>  For anyone who eats and drinks without</a:t>
            </a:r>
            <a:endParaRPr sz="2200"/>
          </a:p>
          <a:p>
            <a:pPr indent="0" lvl="0" marL="0" rtl="0" algn="l">
              <a:lnSpc>
                <a:spcPct val="105000"/>
              </a:lnSpc>
              <a:spcBef>
                <a:spcPts val="0"/>
              </a:spcBef>
              <a:spcAft>
                <a:spcPts val="0"/>
              </a:spcAft>
              <a:buClr>
                <a:schemeClr val="lt1"/>
              </a:buClr>
              <a:buSzPts val="2300"/>
              <a:buNone/>
            </a:pPr>
            <a:r>
              <a:rPr b="1" baseline="30000" lang="en-CA" sz="2200"/>
              <a:t> </a:t>
            </a:r>
            <a:r>
              <a:rPr lang="en-CA" sz="2200"/>
              <a:t>    discerning the body eats and drinks</a:t>
            </a:r>
            <a:endParaRPr sz="2200"/>
          </a:p>
          <a:p>
            <a:pPr indent="0" lvl="0" marL="0" rtl="0" algn="l">
              <a:lnSpc>
                <a:spcPct val="105000"/>
              </a:lnSpc>
              <a:spcBef>
                <a:spcPts val="0"/>
              </a:spcBef>
              <a:spcAft>
                <a:spcPts val="0"/>
              </a:spcAft>
              <a:buClr>
                <a:schemeClr val="lt1"/>
              </a:buClr>
              <a:buSzPts val="2300"/>
              <a:buNone/>
            </a:pPr>
            <a:r>
              <a:rPr b="1" baseline="30000" lang="en-CA" sz="2200"/>
              <a:t> </a:t>
            </a:r>
            <a:r>
              <a:rPr lang="en-CA" sz="2200"/>
              <a:t>    judgment on himself.</a:t>
            </a:r>
            <a:endParaRPr sz="2200"/>
          </a:p>
          <a:p>
            <a:pPr indent="0" lvl="0" marL="0" rtl="0" algn="l">
              <a:lnSpc>
                <a:spcPct val="105000"/>
              </a:lnSpc>
              <a:spcBef>
                <a:spcPts val="0"/>
              </a:spcBef>
              <a:spcAft>
                <a:spcPts val="0"/>
              </a:spcAft>
              <a:buClr>
                <a:schemeClr val="lt1"/>
              </a:buClr>
              <a:buSzPts val="2300"/>
              <a:buNone/>
            </a:pPr>
            <a:r>
              <a:t/>
            </a:r>
            <a:endParaRPr sz="2200"/>
          </a:p>
        </p:txBody>
      </p:sp>
    </p:spTree>
  </p:cSld>
  <p:clrMapOvr>
    <a:masterClrMapping/>
  </p:clrMapOvr>
</p:sld>
</file>

<file path=ppt/theme/theme1.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Vapor Trail">
  <a:themeElements>
    <a:clrScheme name="Vapor Trail">
      <a:dk1>
        <a:srgbClr val="000000"/>
      </a:dk1>
      <a:lt1>
        <a:srgbClr val="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Vapor Trail">
  <a:themeElements>
    <a:clrScheme name="Vapor Trail">
      <a:dk1>
        <a:srgbClr val="000000"/>
      </a:dk1>
      <a:lt1>
        <a:srgbClr val="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